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1" r:id="rId4"/>
  </p:sldMasterIdLst>
  <p:notesMasterIdLst>
    <p:notesMasterId r:id="rId26"/>
  </p:notesMasterIdLst>
  <p:handoutMasterIdLst>
    <p:handoutMasterId r:id="rId27"/>
  </p:handout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4" d="100"/>
          <a:sy n="104" d="100"/>
        </p:scale>
        <p:origin x="144" y="324"/>
      </p:cViewPr>
      <p:guideLst/>
    </p:cSldViewPr>
  </p:slideViewPr>
  <p:notesTextViewPr>
    <p:cViewPr>
      <p:scale>
        <a:sx n="1" d="1"/>
        <a:sy n="1" d="1"/>
      </p:scale>
      <p:origin x="0" y="0"/>
    </p:cViewPr>
  </p:notesTextViewPr>
  <p:notesViewPr>
    <p:cSldViewPr snapToGrid="0">
      <p:cViewPr varScale="1">
        <p:scale>
          <a:sx n="89" d="100"/>
          <a:sy n="89" d="100"/>
        </p:scale>
        <p:origin x="305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A585ED-A0E8-492F-8221-5C49ACEA0FFE}" type="doc">
      <dgm:prSet loTypeId="urn:microsoft.com/office/officeart/2005/8/layout/chevron2" loCatId="list" qsTypeId="urn:microsoft.com/office/officeart/2005/8/quickstyle/simple1" qsCatId="simple" csTypeId="urn:microsoft.com/office/officeart/2005/8/colors/colorful3" csCatId="colorful" phldr="1"/>
      <dgm:spPr/>
    </dgm:pt>
    <dgm:pt modelId="{28C15F42-2349-4F3F-9B4B-CF68E4A58ED9}">
      <dgm:prSet phldrT="[Texto]"/>
      <dgm:spPr/>
      <dgm:t>
        <a:bodyPr/>
        <a:lstStyle/>
        <a:p>
          <a:r>
            <a:rPr lang="es-AR" dirty="0"/>
            <a:t>SESION</a:t>
          </a:r>
        </a:p>
      </dgm:t>
    </dgm:pt>
    <dgm:pt modelId="{1637F8B1-3B03-4562-8E06-E520EADB9957}" type="parTrans" cxnId="{4878FA79-75F3-4115-89DD-999274E1C65D}">
      <dgm:prSet/>
      <dgm:spPr/>
      <dgm:t>
        <a:bodyPr/>
        <a:lstStyle/>
        <a:p>
          <a:endParaRPr lang="es-AR"/>
        </a:p>
      </dgm:t>
    </dgm:pt>
    <dgm:pt modelId="{3E6DAC9B-18C9-48B1-9414-3E81F0F52A50}" type="sibTrans" cxnId="{4878FA79-75F3-4115-89DD-999274E1C65D}">
      <dgm:prSet/>
      <dgm:spPr/>
      <dgm:t>
        <a:bodyPr/>
        <a:lstStyle/>
        <a:p>
          <a:endParaRPr lang="es-AR"/>
        </a:p>
      </dgm:t>
    </dgm:pt>
    <dgm:pt modelId="{186E0764-9CB7-4665-9BE9-7ADA18F27960}">
      <dgm:prSet phldrT="[Texto]"/>
      <dgm:spPr/>
      <dgm:t>
        <a:bodyPr/>
        <a:lstStyle/>
        <a:p>
          <a:r>
            <a:rPr lang="es-AR" dirty="0"/>
            <a:t>TRANSPORTE</a:t>
          </a:r>
        </a:p>
      </dgm:t>
    </dgm:pt>
    <dgm:pt modelId="{D8F53CE8-0E8D-4516-B098-216D14BDF1D7}" type="parTrans" cxnId="{355C08BF-BD9F-450E-A306-CCC348BFA045}">
      <dgm:prSet/>
      <dgm:spPr/>
      <dgm:t>
        <a:bodyPr/>
        <a:lstStyle/>
        <a:p>
          <a:endParaRPr lang="es-AR"/>
        </a:p>
      </dgm:t>
    </dgm:pt>
    <dgm:pt modelId="{425F0CB3-0E5B-4993-B8C7-1BE853A87811}" type="sibTrans" cxnId="{355C08BF-BD9F-450E-A306-CCC348BFA045}">
      <dgm:prSet/>
      <dgm:spPr/>
      <dgm:t>
        <a:bodyPr/>
        <a:lstStyle/>
        <a:p>
          <a:endParaRPr lang="es-AR"/>
        </a:p>
      </dgm:t>
    </dgm:pt>
    <dgm:pt modelId="{C009A5B5-604B-4B52-89D7-AB5C9279448E}">
      <dgm:prSet phldrT="[Texto]"/>
      <dgm:spPr/>
      <dgm:t>
        <a:bodyPr/>
        <a:lstStyle/>
        <a:p>
          <a:r>
            <a:rPr lang="es-AR" dirty="0"/>
            <a:t>RED</a:t>
          </a:r>
        </a:p>
      </dgm:t>
    </dgm:pt>
    <dgm:pt modelId="{E3879058-C8D5-4DF8-BA0B-349CD75E744A}" type="parTrans" cxnId="{6DCCC590-0C82-4945-B183-8AF55C4C591C}">
      <dgm:prSet/>
      <dgm:spPr/>
      <dgm:t>
        <a:bodyPr/>
        <a:lstStyle/>
        <a:p>
          <a:endParaRPr lang="es-AR"/>
        </a:p>
      </dgm:t>
    </dgm:pt>
    <dgm:pt modelId="{A2DA3017-DCAF-4B85-9700-A5FE813A2C6B}" type="sibTrans" cxnId="{6DCCC590-0C82-4945-B183-8AF55C4C591C}">
      <dgm:prSet/>
      <dgm:spPr/>
      <dgm:t>
        <a:bodyPr/>
        <a:lstStyle/>
        <a:p>
          <a:endParaRPr lang="es-AR"/>
        </a:p>
      </dgm:t>
    </dgm:pt>
    <dgm:pt modelId="{4D806987-B63F-478F-8618-5B4D76283E39}">
      <dgm:prSet phldrT="[Texto]"/>
      <dgm:spPr/>
      <dgm:t>
        <a:bodyPr/>
        <a:lstStyle/>
        <a:p>
          <a:r>
            <a:rPr lang="es-AR" dirty="0"/>
            <a:t>ENLACE DE DATOS</a:t>
          </a:r>
        </a:p>
      </dgm:t>
    </dgm:pt>
    <dgm:pt modelId="{D01605AA-0363-410C-8A11-FD4E5F4062B5}" type="parTrans" cxnId="{CBC634ED-ACAC-4F31-B838-0937FC02AC84}">
      <dgm:prSet/>
      <dgm:spPr/>
      <dgm:t>
        <a:bodyPr/>
        <a:lstStyle/>
        <a:p>
          <a:endParaRPr lang="es-AR"/>
        </a:p>
      </dgm:t>
    </dgm:pt>
    <dgm:pt modelId="{A5D6976B-F211-4BC0-BC27-B105B23FBEF0}" type="sibTrans" cxnId="{CBC634ED-ACAC-4F31-B838-0937FC02AC84}">
      <dgm:prSet/>
      <dgm:spPr/>
      <dgm:t>
        <a:bodyPr/>
        <a:lstStyle/>
        <a:p>
          <a:endParaRPr lang="es-AR"/>
        </a:p>
      </dgm:t>
    </dgm:pt>
    <dgm:pt modelId="{AAAB5444-4844-43E8-B43D-5E82A1028CBE}">
      <dgm:prSet phldrT="[Texto]"/>
      <dgm:spPr/>
      <dgm:t>
        <a:bodyPr/>
        <a:lstStyle/>
        <a:p>
          <a:r>
            <a:rPr lang="es-AR" dirty="0"/>
            <a:t>FISICA</a:t>
          </a:r>
        </a:p>
      </dgm:t>
    </dgm:pt>
    <dgm:pt modelId="{6A3EA43B-2A41-4FFD-A78C-9A543AC284F9}" type="parTrans" cxnId="{2DAC50C4-FA28-4DA2-B85F-F2980F419749}">
      <dgm:prSet/>
      <dgm:spPr/>
      <dgm:t>
        <a:bodyPr/>
        <a:lstStyle/>
        <a:p>
          <a:endParaRPr lang="es-AR"/>
        </a:p>
      </dgm:t>
    </dgm:pt>
    <dgm:pt modelId="{265728BF-A155-4F20-A83E-84905EA2D996}" type="sibTrans" cxnId="{2DAC50C4-FA28-4DA2-B85F-F2980F419749}">
      <dgm:prSet/>
      <dgm:spPr/>
      <dgm:t>
        <a:bodyPr/>
        <a:lstStyle/>
        <a:p>
          <a:endParaRPr lang="es-AR"/>
        </a:p>
      </dgm:t>
    </dgm:pt>
    <dgm:pt modelId="{7121CBC4-0993-45B2-ACAD-4C266878CBDE}">
      <dgm:prSet phldrT="[Texto]"/>
      <dgm:spPr/>
      <dgm:t>
        <a:bodyPr/>
        <a:lstStyle/>
        <a:p>
          <a:r>
            <a:rPr lang="es-AR" dirty="0"/>
            <a:t>8</a:t>
          </a:r>
        </a:p>
      </dgm:t>
    </dgm:pt>
    <dgm:pt modelId="{74D99392-5FAA-4A77-BC7E-60B18E5922A9}" type="parTrans" cxnId="{CB84C907-1F2F-4CD3-BA04-53E69483F9B2}">
      <dgm:prSet/>
      <dgm:spPr/>
      <dgm:t>
        <a:bodyPr/>
        <a:lstStyle/>
        <a:p>
          <a:endParaRPr lang="es-AR"/>
        </a:p>
      </dgm:t>
    </dgm:pt>
    <dgm:pt modelId="{EB04601E-BDBC-4C34-881F-FBF07B6E5058}" type="sibTrans" cxnId="{CB84C907-1F2F-4CD3-BA04-53E69483F9B2}">
      <dgm:prSet/>
      <dgm:spPr/>
      <dgm:t>
        <a:bodyPr/>
        <a:lstStyle/>
        <a:p>
          <a:endParaRPr lang="es-AR"/>
        </a:p>
      </dgm:t>
    </dgm:pt>
    <dgm:pt modelId="{06FD0E32-CA3F-4F00-9324-09B62EB0DA94}">
      <dgm:prSet phldrT="[Texto]"/>
      <dgm:spPr/>
      <dgm:t>
        <a:bodyPr/>
        <a:lstStyle/>
        <a:p>
          <a:r>
            <a:rPr lang="es-AR" dirty="0"/>
            <a:t>5</a:t>
          </a:r>
        </a:p>
      </dgm:t>
    </dgm:pt>
    <dgm:pt modelId="{B6152D0B-5F6F-4D3B-8C52-28EA45EA2743}" type="parTrans" cxnId="{909AFD4E-BA33-4D45-A6A2-C2719C1B2933}">
      <dgm:prSet/>
      <dgm:spPr/>
      <dgm:t>
        <a:bodyPr/>
        <a:lstStyle/>
        <a:p>
          <a:endParaRPr lang="es-AR"/>
        </a:p>
      </dgm:t>
    </dgm:pt>
    <dgm:pt modelId="{271445C7-B199-4B72-9B3D-EC057D4DCC8D}" type="sibTrans" cxnId="{909AFD4E-BA33-4D45-A6A2-C2719C1B2933}">
      <dgm:prSet/>
      <dgm:spPr/>
      <dgm:t>
        <a:bodyPr/>
        <a:lstStyle/>
        <a:p>
          <a:endParaRPr lang="es-AR"/>
        </a:p>
      </dgm:t>
    </dgm:pt>
    <dgm:pt modelId="{42837D5F-E48B-41F4-A522-72BE5BD92FA6}">
      <dgm:prSet phldrT="[Texto]"/>
      <dgm:spPr/>
      <dgm:t>
        <a:bodyPr/>
        <a:lstStyle/>
        <a:p>
          <a:r>
            <a:rPr lang="es-AR" dirty="0"/>
            <a:t>4</a:t>
          </a:r>
        </a:p>
      </dgm:t>
    </dgm:pt>
    <dgm:pt modelId="{DCB0270A-E858-40F3-834D-75F51AABCB4D}" type="parTrans" cxnId="{B4D51963-9C02-4561-BF82-DDD7C95A333A}">
      <dgm:prSet/>
      <dgm:spPr/>
      <dgm:t>
        <a:bodyPr/>
        <a:lstStyle/>
        <a:p>
          <a:endParaRPr lang="es-AR"/>
        </a:p>
      </dgm:t>
    </dgm:pt>
    <dgm:pt modelId="{167A4BF2-08ED-4F51-BCE0-18D1820252EA}" type="sibTrans" cxnId="{B4D51963-9C02-4561-BF82-DDD7C95A333A}">
      <dgm:prSet/>
      <dgm:spPr/>
      <dgm:t>
        <a:bodyPr/>
        <a:lstStyle/>
        <a:p>
          <a:endParaRPr lang="es-AR"/>
        </a:p>
      </dgm:t>
    </dgm:pt>
    <dgm:pt modelId="{A33DA38F-07F5-4FDC-84CA-60A635141466}">
      <dgm:prSet phldrT="[Texto]"/>
      <dgm:spPr/>
      <dgm:t>
        <a:bodyPr/>
        <a:lstStyle/>
        <a:p>
          <a:r>
            <a:rPr lang="es-AR" dirty="0"/>
            <a:t>3</a:t>
          </a:r>
        </a:p>
      </dgm:t>
    </dgm:pt>
    <dgm:pt modelId="{58BEEDF8-3DF2-4ADC-B524-C8635358F2B7}" type="parTrans" cxnId="{94EEE301-49B2-4EE3-820C-5F9C6B7367ED}">
      <dgm:prSet/>
      <dgm:spPr/>
      <dgm:t>
        <a:bodyPr/>
        <a:lstStyle/>
        <a:p>
          <a:endParaRPr lang="es-AR"/>
        </a:p>
      </dgm:t>
    </dgm:pt>
    <dgm:pt modelId="{68ED2FE3-77E1-4CF4-A8DE-30C6AE47348E}" type="sibTrans" cxnId="{94EEE301-49B2-4EE3-820C-5F9C6B7367ED}">
      <dgm:prSet/>
      <dgm:spPr/>
      <dgm:t>
        <a:bodyPr/>
        <a:lstStyle/>
        <a:p>
          <a:endParaRPr lang="es-AR"/>
        </a:p>
      </dgm:t>
    </dgm:pt>
    <dgm:pt modelId="{9E56EE12-F203-45A3-8D14-D7D1F748311F}">
      <dgm:prSet phldrT="[Texto]"/>
      <dgm:spPr/>
      <dgm:t>
        <a:bodyPr/>
        <a:lstStyle/>
        <a:p>
          <a:r>
            <a:rPr lang="es-AR" dirty="0"/>
            <a:t>2</a:t>
          </a:r>
        </a:p>
      </dgm:t>
    </dgm:pt>
    <dgm:pt modelId="{F46A2905-AF33-4C36-B03C-32B7BDD7DD61}" type="parTrans" cxnId="{6AFFC1E0-3CEC-4849-B90E-94AC3D3E07F3}">
      <dgm:prSet/>
      <dgm:spPr/>
      <dgm:t>
        <a:bodyPr/>
        <a:lstStyle/>
        <a:p>
          <a:endParaRPr lang="es-AR"/>
        </a:p>
      </dgm:t>
    </dgm:pt>
    <dgm:pt modelId="{ABE2EA80-7981-4EAA-88CD-7ADA9D918DF1}" type="sibTrans" cxnId="{6AFFC1E0-3CEC-4849-B90E-94AC3D3E07F3}">
      <dgm:prSet/>
      <dgm:spPr/>
      <dgm:t>
        <a:bodyPr/>
        <a:lstStyle/>
        <a:p>
          <a:endParaRPr lang="es-AR"/>
        </a:p>
      </dgm:t>
    </dgm:pt>
    <dgm:pt modelId="{739EBA77-5498-4BE3-86A7-94286675E8C4}">
      <dgm:prSet phldrT="[Texto]"/>
      <dgm:spPr/>
      <dgm:t>
        <a:bodyPr/>
        <a:lstStyle/>
        <a:p>
          <a:r>
            <a:rPr lang="es-AR" dirty="0"/>
            <a:t>1</a:t>
          </a:r>
        </a:p>
      </dgm:t>
    </dgm:pt>
    <dgm:pt modelId="{28388088-A7CB-46EE-8FE0-7B26A5B92A29}" type="parTrans" cxnId="{35871839-E317-4ED9-A3E3-C45DE6862C40}">
      <dgm:prSet/>
      <dgm:spPr/>
      <dgm:t>
        <a:bodyPr/>
        <a:lstStyle/>
        <a:p>
          <a:endParaRPr lang="es-AR"/>
        </a:p>
      </dgm:t>
    </dgm:pt>
    <dgm:pt modelId="{9B6AD0D0-0C86-48FB-9047-75954E04D498}" type="sibTrans" cxnId="{35871839-E317-4ED9-A3E3-C45DE6862C40}">
      <dgm:prSet/>
      <dgm:spPr/>
      <dgm:t>
        <a:bodyPr/>
        <a:lstStyle/>
        <a:p>
          <a:endParaRPr lang="es-AR"/>
        </a:p>
      </dgm:t>
    </dgm:pt>
    <dgm:pt modelId="{F6373FEF-4058-40AA-A54A-BC63FCDEDB29}">
      <dgm:prSet phldrT="[Texto]"/>
      <dgm:spPr/>
      <dgm:t>
        <a:bodyPr/>
        <a:lstStyle/>
        <a:p>
          <a:r>
            <a:rPr lang="es-AR" dirty="0"/>
            <a:t>???</a:t>
          </a:r>
        </a:p>
      </dgm:t>
    </dgm:pt>
    <dgm:pt modelId="{A57BD0F2-EE11-4B35-B517-E28E35CDBAC1}" type="parTrans" cxnId="{920BF543-962D-4EA3-AA78-17392B2ECD21}">
      <dgm:prSet/>
      <dgm:spPr/>
      <dgm:t>
        <a:bodyPr/>
        <a:lstStyle/>
        <a:p>
          <a:endParaRPr lang="es-AR"/>
        </a:p>
      </dgm:t>
    </dgm:pt>
    <dgm:pt modelId="{27C2450C-B574-4EF8-A3E8-BE9704BB1FE4}" type="sibTrans" cxnId="{920BF543-962D-4EA3-AA78-17392B2ECD21}">
      <dgm:prSet/>
      <dgm:spPr/>
      <dgm:t>
        <a:bodyPr/>
        <a:lstStyle/>
        <a:p>
          <a:endParaRPr lang="es-AR"/>
        </a:p>
      </dgm:t>
    </dgm:pt>
    <dgm:pt modelId="{5D05F439-C872-43F7-8032-0202A8EEF0E6}">
      <dgm:prSet phldrT="[Texto]"/>
      <dgm:spPr/>
      <dgm:t>
        <a:bodyPr/>
        <a:lstStyle/>
        <a:p>
          <a:r>
            <a:rPr lang="es-AR" dirty="0"/>
            <a:t>7</a:t>
          </a:r>
        </a:p>
      </dgm:t>
    </dgm:pt>
    <dgm:pt modelId="{B539475E-7F52-4F54-AF45-B9401E01041E}" type="parTrans" cxnId="{AD7ADF06-16AA-4E55-B90A-0F5DC65976D4}">
      <dgm:prSet/>
      <dgm:spPr/>
      <dgm:t>
        <a:bodyPr/>
        <a:lstStyle/>
        <a:p>
          <a:endParaRPr lang="es-AR"/>
        </a:p>
      </dgm:t>
    </dgm:pt>
    <dgm:pt modelId="{17431D31-B809-43F0-B6F3-B747C5B21E5C}" type="sibTrans" cxnId="{AD7ADF06-16AA-4E55-B90A-0F5DC65976D4}">
      <dgm:prSet/>
      <dgm:spPr/>
      <dgm:t>
        <a:bodyPr/>
        <a:lstStyle/>
        <a:p>
          <a:endParaRPr lang="es-AR"/>
        </a:p>
      </dgm:t>
    </dgm:pt>
    <dgm:pt modelId="{DDF4C88D-2E12-4F87-9291-356E967E3691}">
      <dgm:prSet phldrT="[Texto]"/>
      <dgm:spPr/>
      <dgm:t>
        <a:bodyPr/>
        <a:lstStyle/>
        <a:p>
          <a:r>
            <a:rPr lang="es-AR" dirty="0"/>
            <a:t>APLICACIÓN</a:t>
          </a:r>
        </a:p>
      </dgm:t>
    </dgm:pt>
    <dgm:pt modelId="{D27AE6F9-9EBE-4D4A-8618-0A11679DC32B}" type="parTrans" cxnId="{8556D88E-1158-4CC3-A3A1-DB5D8CC18286}">
      <dgm:prSet/>
      <dgm:spPr/>
      <dgm:t>
        <a:bodyPr/>
        <a:lstStyle/>
        <a:p>
          <a:endParaRPr lang="es-AR"/>
        </a:p>
      </dgm:t>
    </dgm:pt>
    <dgm:pt modelId="{A7F09E3F-9D97-4EC6-A7AB-4674DBC971FA}" type="sibTrans" cxnId="{8556D88E-1158-4CC3-A3A1-DB5D8CC18286}">
      <dgm:prSet/>
      <dgm:spPr/>
      <dgm:t>
        <a:bodyPr/>
        <a:lstStyle/>
        <a:p>
          <a:endParaRPr lang="es-AR"/>
        </a:p>
      </dgm:t>
    </dgm:pt>
    <dgm:pt modelId="{6C1120C8-4B32-49EF-8F6D-BC1084BADB31}">
      <dgm:prSet phldrT="[Texto]"/>
      <dgm:spPr/>
      <dgm:t>
        <a:bodyPr/>
        <a:lstStyle/>
        <a:p>
          <a:r>
            <a:rPr lang="es-AR" dirty="0"/>
            <a:t>6</a:t>
          </a:r>
        </a:p>
      </dgm:t>
    </dgm:pt>
    <dgm:pt modelId="{793EB564-D852-467A-BD7F-0CF30D1FFA6E}" type="parTrans" cxnId="{6160C4EA-345F-45DD-B972-9BDCAE1A5788}">
      <dgm:prSet/>
      <dgm:spPr/>
      <dgm:t>
        <a:bodyPr/>
        <a:lstStyle/>
        <a:p>
          <a:endParaRPr lang="es-AR"/>
        </a:p>
      </dgm:t>
    </dgm:pt>
    <dgm:pt modelId="{9C50887F-265A-4271-B55D-0E18AE5300D5}" type="sibTrans" cxnId="{6160C4EA-345F-45DD-B972-9BDCAE1A5788}">
      <dgm:prSet/>
      <dgm:spPr/>
      <dgm:t>
        <a:bodyPr/>
        <a:lstStyle/>
        <a:p>
          <a:endParaRPr lang="es-AR"/>
        </a:p>
      </dgm:t>
    </dgm:pt>
    <dgm:pt modelId="{460A043B-DE2B-4EC1-9307-5AB653FBA52C}">
      <dgm:prSet phldrT="[Texto]"/>
      <dgm:spPr/>
      <dgm:t>
        <a:bodyPr/>
        <a:lstStyle/>
        <a:p>
          <a:r>
            <a:rPr lang="es-AR" dirty="0"/>
            <a:t>PRESENTACIÓN</a:t>
          </a:r>
        </a:p>
      </dgm:t>
    </dgm:pt>
    <dgm:pt modelId="{C7C08DE1-89AA-4EB6-B0A9-9ECE954C6F65}" type="parTrans" cxnId="{1359CC36-9E3F-42D2-A6C4-ECF6357678DC}">
      <dgm:prSet/>
      <dgm:spPr/>
      <dgm:t>
        <a:bodyPr/>
        <a:lstStyle/>
        <a:p>
          <a:endParaRPr lang="es-AR"/>
        </a:p>
      </dgm:t>
    </dgm:pt>
    <dgm:pt modelId="{225CB161-AC63-49C7-A0EE-BD41D43069BA}" type="sibTrans" cxnId="{1359CC36-9E3F-42D2-A6C4-ECF6357678DC}">
      <dgm:prSet/>
      <dgm:spPr/>
      <dgm:t>
        <a:bodyPr/>
        <a:lstStyle/>
        <a:p>
          <a:endParaRPr lang="es-AR"/>
        </a:p>
      </dgm:t>
    </dgm:pt>
    <dgm:pt modelId="{69EB797D-D5CC-4C66-BF43-9EE3B27FF425}">
      <dgm:prSet phldrT="[Texto]"/>
      <dgm:spPr/>
      <dgm:t>
        <a:bodyPr/>
        <a:lstStyle/>
        <a:p>
          <a:r>
            <a:rPr lang="es-AR" dirty="0"/>
            <a:t>Navegador de Internet – Programas de Correo </a:t>
          </a:r>
          <a:r>
            <a:rPr lang="es-AR" dirty="0" err="1"/>
            <a:t>Electronico</a:t>
          </a:r>
          <a:endParaRPr lang="es-AR" dirty="0"/>
        </a:p>
      </dgm:t>
    </dgm:pt>
    <dgm:pt modelId="{04AB624D-FCBB-4DE5-9F4B-E6F5DDB6338F}" type="parTrans" cxnId="{0A31D506-B876-454C-93E0-6A3F2382975C}">
      <dgm:prSet/>
      <dgm:spPr/>
      <dgm:t>
        <a:bodyPr/>
        <a:lstStyle/>
        <a:p>
          <a:endParaRPr lang="es-AR"/>
        </a:p>
      </dgm:t>
    </dgm:pt>
    <dgm:pt modelId="{6F15F84C-4126-46CD-B6F8-27B9A77B28EB}" type="sibTrans" cxnId="{0A31D506-B876-454C-93E0-6A3F2382975C}">
      <dgm:prSet/>
      <dgm:spPr/>
      <dgm:t>
        <a:bodyPr/>
        <a:lstStyle/>
        <a:p>
          <a:endParaRPr lang="es-AR"/>
        </a:p>
      </dgm:t>
    </dgm:pt>
    <dgm:pt modelId="{15843A4A-D1BD-4FD9-BF39-64F2729B6F95}">
      <dgm:prSet phldrT="[Texto]"/>
      <dgm:spPr/>
      <dgm:t>
        <a:bodyPr/>
        <a:lstStyle/>
        <a:p>
          <a:r>
            <a:rPr lang="es-AR" dirty="0"/>
            <a:t>JPG – MP3</a:t>
          </a:r>
        </a:p>
      </dgm:t>
    </dgm:pt>
    <dgm:pt modelId="{6A5D8864-DFFF-412C-BD91-E7C4CFBF4E65}" type="parTrans" cxnId="{7469E129-7E16-4622-9096-6F7969CE83A4}">
      <dgm:prSet/>
      <dgm:spPr/>
      <dgm:t>
        <a:bodyPr/>
        <a:lstStyle/>
        <a:p>
          <a:endParaRPr lang="es-AR"/>
        </a:p>
      </dgm:t>
    </dgm:pt>
    <dgm:pt modelId="{AE1CDD3E-A198-4957-BB1F-C906CAF13C3A}" type="sibTrans" cxnId="{7469E129-7E16-4622-9096-6F7969CE83A4}">
      <dgm:prSet/>
      <dgm:spPr/>
      <dgm:t>
        <a:bodyPr/>
        <a:lstStyle/>
        <a:p>
          <a:endParaRPr lang="es-AR"/>
        </a:p>
      </dgm:t>
    </dgm:pt>
    <dgm:pt modelId="{83B07015-390A-452E-96C0-CB92976730B8}">
      <dgm:prSet phldrT="[Texto]"/>
      <dgm:spPr/>
      <dgm:t>
        <a:bodyPr/>
        <a:lstStyle/>
        <a:p>
          <a:r>
            <a:rPr lang="es-AR" dirty="0"/>
            <a:t>Network File </a:t>
          </a:r>
          <a:r>
            <a:rPr lang="es-AR" dirty="0" err="1"/>
            <a:t>System</a:t>
          </a:r>
          <a:r>
            <a:rPr lang="es-AR" dirty="0"/>
            <a:t> LINUX /UNIX</a:t>
          </a:r>
        </a:p>
      </dgm:t>
    </dgm:pt>
    <dgm:pt modelId="{BB06BFC9-DE30-4C67-B915-B39037A954DC}" type="parTrans" cxnId="{F8AC7D3B-636A-4B6D-A13A-84EC2D1D4F1F}">
      <dgm:prSet/>
      <dgm:spPr/>
      <dgm:t>
        <a:bodyPr/>
        <a:lstStyle/>
        <a:p>
          <a:endParaRPr lang="es-AR"/>
        </a:p>
      </dgm:t>
    </dgm:pt>
    <dgm:pt modelId="{F2D62AE6-9690-456D-8C5F-DBF7C035D9DB}" type="sibTrans" cxnId="{F8AC7D3B-636A-4B6D-A13A-84EC2D1D4F1F}">
      <dgm:prSet/>
      <dgm:spPr/>
      <dgm:t>
        <a:bodyPr/>
        <a:lstStyle/>
        <a:p>
          <a:endParaRPr lang="es-AR"/>
        </a:p>
      </dgm:t>
    </dgm:pt>
    <dgm:pt modelId="{EF280ED8-A071-48F6-857E-5855AC3E3FC5}">
      <dgm:prSet phldrT="[Texto]"/>
      <dgm:spPr/>
      <dgm:t>
        <a:bodyPr/>
        <a:lstStyle/>
        <a:p>
          <a:r>
            <a:rPr lang="es-AR" dirty="0"/>
            <a:t>TCP - UDP</a:t>
          </a:r>
        </a:p>
      </dgm:t>
    </dgm:pt>
    <dgm:pt modelId="{87F02144-AEFA-4B27-B2D0-5CDCCC5E4D06}" type="parTrans" cxnId="{C9853E78-7986-4055-B2E3-78EFA875380A}">
      <dgm:prSet/>
      <dgm:spPr/>
      <dgm:t>
        <a:bodyPr/>
        <a:lstStyle/>
        <a:p>
          <a:endParaRPr lang="es-AR"/>
        </a:p>
      </dgm:t>
    </dgm:pt>
    <dgm:pt modelId="{916C96A2-2F4D-4398-971A-80E6D3C7AC05}" type="sibTrans" cxnId="{C9853E78-7986-4055-B2E3-78EFA875380A}">
      <dgm:prSet/>
      <dgm:spPr/>
      <dgm:t>
        <a:bodyPr/>
        <a:lstStyle/>
        <a:p>
          <a:endParaRPr lang="es-AR"/>
        </a:p>
      </dgm:t>
    </dgm:pt>
    <dgm:pt modelId="{93C2BF24-E9BC-4433-9C38-790795FB8920}">
      <dgm:prSet phldrT="[Texto]"/>
      <dgm:spPr/>
      <dgm:t>
        <a:bodyPr/>
        <a:lstStyle/>
        <a:p>
          <a:r>
            <a:rPr lang="es-AR" dirty="0"/>
            <a:t>IP – IPX - APPLETALK</a:t>
          </a:r>
        </a:p>
      </dgm:t>
    </dgm:pt>
    <dgm:pt modelId="{9F188327-52DF-4EAC-8081-44B0B0C517D7}" type="parTrans" cxnId="{266AF3BA-90B5-49F9-9134-664F8DE08E22}">
      <dgm:prSet/>
      <dgm:spPr/>
      <dgm:t>
        <a:bodyPr/>
        <a:lstStyle/>
        <a:p>
          <a:endParaRPr lang="es-AR"/>
        </a:p>
      </dgm:t>
    </dgm:pt>
    <dgm:pt modelId="{2C64510E-7D40-458D-9AD1-132A55AFE5D2}" type="sibTrans" cxnId="{266AF3BA-90B5-49F9-9134-664F8DE08E22}">
      <dgm:prSet/>
      <dgm:spPr/>
      <dgm:t>
        <a:bodyPr/>
        <a:lstStyle/>
        <a:p>
          <a:endParaRPr lang="es-AR"/>
        </a:p>
      </dgm:t>
    </dgm:pt>
    <dgm:pt modelId="{0AFD548D-80DB-401A-BF1B-A55BC07A77D3}">
      <dgm:prSet phldrT="[Texto]"/>
      <dgm:spPr/>
      <dgm:t>
        <a:bodyPr/>
        <a:lstStyle/>
        <a:p>
          <a:r>
            <a:rPr lang="es-AR" dirty="0"/>
            <a:t>Direccionamiento MAC</a:t>
          </a:r>
        </a:p>
      </dgm:t>
    </dgm:pt>
    <dgm:pt modelId="{AE994728-1AC4-4242-92EC-CB740FB1A327}" type="parTrans" cxnId="{3B47B941-ADF9-4BE7-8D51-DAD07342FEA5}">
      <dgm:prSet/>
      <dgm:spPr/>
      <dgm:t>
        <a:bodyPr/>
        <a:lstStyle/>
        <a:p>
          <a:endParaRPr lang="es-AR"/>
        </a:p>
      </dgm:t>
    </dgm:pt>
    <dgm:pt modelId="{B060C506-0A9F-40E3-9D8A-B48225F92D23}" type="sibTrans" cxnId="{3B47B941-ADF9-4BE7-8D51-DAD07342FEA5}">
      <dgm:prSet/>
      <dgm:spPr/>
      <dgm:t>
        <a:bodyPr/>
        <a:lstStyle/>
        <a:p>
          <a:endParaRPr lang="es-AR"/>
        </a:p>
      </dgm:t>
    </dgm:pt>
    <dgm:pt modelId="{15D20EB2-5308-41E6-900A-77C762F6214B}" type="pres">
      <dgm:prSet presAssocID="{E5A585ED-A0E8-492F-8221-5C49ACEA0FFE}" presName="linearFlow" presStyleCnt="0">
        <dgm:presLayoutVars>
          <dgm:dir/>
          <dgm:animLvl val="lvl"/>
          <dgm:resizeHandles val="exact"/>
        </dgm:presLayoutVars>
      </dgm:prSet>
      <dgm:spPr/>
    </dgm:pt>
    <dgm:pt modelId="{3D8913F4-A3C6-4FA9-ADD5-B277B5CA3F5A}" type="pres">
      <dgm:prSet presAssocID="{7121CBC4-0993-45B2-ACAD-4C266878CBDE}" presName="composite" presStyleCnt="0"/>
      <dgm:spPr/>
    </dgm:pt>
    <dgm:pt modelId="{4646BB0B-A281-4B0B-B3CE-69155FAEF9D0}" type="pres">
      <dgm:prSet presAssocID="{7121CBC4-0993-45B2-ACAD-4C266878CBDE}" presName="parentText" presStyleLbl="alignNode1" presStyleIdx="0" presStyleCnt="8">
        <dgm:presLayoutVars>
          <dgm:chMax val="1"/>
          <dgm:bulletEnabled val="1"/>
        </dgm:presLayoutVars>
      </dgm:prSet>
      <dgm:spPr/>
    </dgm:pt>
    <dgm:pt modelId="{D8A3A914-4678-409B-89E7-8A937E6F2626}" type="pres">
      <dgm:prSet presAssocID="{7121CBC4-0993-45B2-ACAD-4C266878CBDE}" presName="descendantText" presStyleLbl="alignAcc1" presStyleIdx="0" presStyleCnt="8">
        <dgm:presLayoutVars>
          <dgm:bulletEnabled val="1"/>
        </dgm:presLayoutVars>
      </dgm:prSet>
      <dgm:spPr/>
    </dgm:pt>
    <dgm:pt modelId="{4AB48BE2-63F9-4639-AB88-B466B71CA09C}" type="pres">
      <dgm:prSet presAssocID="{EB04601E-BDBC-4C34-881F-FBF07B6E5058}" presName="sp" presStyleCnt="0"/>
      <dgm:spPr/>
    </dgm:pt>
    <dgm:pt modelId="{5F40D7E7-5090-40AE-8EEC-15E23207ECE0}" type="pres">
      <dgm:prSet presAssocID="{5D05F439-C872-43F7-8032-0202A8EEF0E6}" presName="composite" presStyleCnt="0"/>
      <dgm:spPr/>
    </dgm:pt>
    <dgm:pt modelId="{DAF989BB-EF21-4089-B62D-9FC9A99D0BE1}" type="pres">
      <dgm:prSet presAssocID="{5D05F439-C872-43F7-8032-0202A8EEF0E6}" presName="parentText" presStyleLbl="alignNode1" presStyleIdx="1" presStyleCnt="8">
        <dgm:presLayoutVars>
          <dgm:chMax val="1"/>
          <dgm:bulletEnabled val="1"/>
        </dgm:presLayoutVars>
      </dgm:prSet>
      <dgm:spPr/>
    </dgm:pt>
    <dgm:pt modelId="{6AF77CF1-0E9F-483F-AD08-0CB1121244BE}" type="pres">
      <dgm:prSet presAssocID="{5D05F439-C872-43F7-8032-0202A8EEF0E6}" presName="descendantText" presStyleLbl="alignAcc1" presStyleIdx="1" presStyleCnt="8">
        <dgm:presLayoutVars>
          <dgm:bulletEnabled val="1"/>
        </dgm:presLayoutVars>
      </dgm:prSet>
      <dgm:spPr/>
    </dgm:pt>
    <dgm:pt modelId="{C130A0DE-4C7C-44DE-9378-7BB5721A11D7}" type="pres">
      <dgm:prSet presAssocID="{17431D31-B809-43F0-B6F3-B747C5B21E5C}" presName="sp" presStyleCnt="0"/>
      <dgm:spPr/>
    </dgm:pt>
    <dgm:pt modelId="{73968289-D2F4-456E-997D-998CCBD92F7B}" type="pres">
      <dgm:prSet presAssocID="{6C1120C8-4B32-49EF-8F6D-BC1084BADB31}" presName="composite" presStyleCnt="0"/>
      <dgm:spPr/>
    </dgm:pt>
    <dgm:pt modelId="{3A213858-D94F-478B-A0F5-B38493D13605}" type="pres">
      <dgm:prSet presAssocID="{6C1120C8-4B32-49EF-8F6D-BC1084BADB31}" presName="parentText" presStyleLbl="alignNode1" presStyleIdx="2" presStyleCnt="8">
        <dgm:presLayoutVars>
          <dgm:chMax val="1"/>
          <dgm:bulletEnabled val="1"/>
        </dgm:presLayoutVars>
      </dgm:prSet>
      <dgm:spPr/>
    </dgm:pt>
    <dgm:pt modelId="{273F886F-9182-4239-BB0A-7611CE290E97}" type="pres">
      <dgm:prSet presAssocID="{6C1120C8-4B32-49EF-8F6D-BC1084BADB31}" presName="descendantText" presStyleLbl="alignAcc1" presStyleIdx="2" presStyleCnt="8">
        <dgm:presLayoutVars>
          <dgm:bulletEnabled val="1"/>
        </dgm:presLayoutVars>
      </dgm:prSet>
      <dgm:spPr/>
    </dgm:pt>
    <dgm:pt modelId="{F462D8A1-6376-4446-A15C-06775E4F5AC8}" type="pres">
      <dgm:prSet presAssocID="{9C50887F-265A-4271-B55D-0E18AE5300D5}" presName="sp" presStyleCnt="0"/>
      <dgm:spPr/>
    </dgm:pt>
    <dgm:pt modelId="{DEB2CE8C-1C9F-4682-BF7D-134D4409405F}" type="pres">
      <dgm:prSet presAssocID="{06FD0E32-CA3F-4F00-9324-09B62EB0DA94}" presName="composite" presStyleCnt="0"/>
      <dgm:spPr/>
    </dgm:pt>
    <dgm:pt modelId="{EB4C08CC-45F7-4DED-85E9-653AD5ABD5D0}" type="pres">
      <dgm:prSet presAssocID="{06FD0E32-CA3F-4F00-9324-09B62EB0DA94}" presName="parentText" presStyleLbl="alignNode1" presStyleIdx="3" presStyleCnt="8">
        <dgm:presLayoutVars>
          <dgm:chMax val="1"/>
          <dgm:bulletEnabled val="1"/>
        </dgm:presLayoutVars>
      </dgm:prSet>
      <dgm:spPr/>
    </dgm:pt>
    <dgm:pt modelId="{27936F3B-AEA2-43BF-9535-89CA6663BDB8}" type="pres">
      <dgm:prSet presAssocID="{06FD0E32-CA3F-4F00-9324-09B62EB0DA94}" presName="descendantText" presStyleLbl="alignAcc1" presStyleIdx="3" presStyleCnt="8">
        <dgm:presLayoutVars>
          <dgm:bulletEnabled val="1"/>
        </dgm:presLayoutVars>
      </dgm:prSet>
      <dgm:spPr/>
    </dgm:pt>
    <dgm:pt modelId="{8FE2C967-7BDD-4518-AC7D-3D66473F4C36}" type="pres">
      <dgm:prSet presAssocID="{271445C7-B199-4B72-9B3D-EC057D4DCC8D}" presName="sp" presStyleCnt="0"/>
      <dgm:spPr/>
    </dgm:pt>
    <dgm:pt modelId="{ACD91BCC-7EA4-4BCC-A2E0-4DFAD00C96A7}" type="pres">
      <dgm:prSet presAssocID="{42837D5F-E48B-41F4-A522-72BE5BD92FA6}" presName="composite" presStyleCnt="0"/>
      <dgm:spPr/>
    </dgm:pt>
    <dgm:pt modelId="{A1212CF2-DFF5-4E5C-B1D7-C48F83D8FD32}" type="pres">
      <dgm:prSet presAssocID="{42837D5F-E48B-41F4-A522-72BE5BD92FA6}" presName="parentText" presStyleLbl="alignNode1" presStyleIdx="4" presStyleCnt="8">
        <dgm:presLayoutVars>
          <dgm:chMax val="1"/>
          <dgm:bulletEnabled val="1"/>
        </dgm:presLayoutVars>
      </dgm:prSet>
      <dgm:spPr/>
    </dgm:pt>
    <dgm:pt modelId="{CF07AE02-838B-4534-A0C6-2E81E232D91F}" type="pres">
      <dgm:prSet presAssocID="{42837D5F-E48B-41F4-A522-72BE5BD92FA6}" presName="descendantText" presStyleLbl="alignAcc1" presStyleIdx="4" presStyleCnt="8">
        <dgm:presLayoutVars>
          <dgm:bulletEnabled val="1"/>
        </dgm:presLayoutVars>
      </dgm:prSet>
      <dgm:spPr/>
    </dgm:pt>
    <dgm:pt modelId="{3DB19C54-BFED-4C4B-921E-72915A455302}" type="pres">
      <dgm:prSet presAssocID="{167A4BF2-08ED-4F51-BCE0-18D1820252EA}" presName="sp" presStyleCnt="0"/>
      <dgm:spPr/>
    </dgm:pt>
    <dgm:pt modelId="{955DC911-2A73-4607-A527-57A2C778E624}" type="pres">
      <dgm:prSet presAssocID="{A33DA38F-07F5-4FDC-84CA-60A635141466}" presName="composite" presStyleCnt="0"/>
      <dgm:spPr/>
    </dgm:pt>
    <dgm:pt modelId="{10A87762-8227-43C6-A17E-EDE44434210F}" type="pres">
      <dgm:prSet presAssocID="{A33DA38F-07F5-4FDC-84CA-60A635141466}" presName="parentText" presStyleLbl="alignNode1" presStyleIdx="5" presStyleCnt="8">
        <dgm:presLayoutVars>
          <dgm:chMax val="1"/>
          <dgm:bulletEnabled val="1"/>
        </dgm:presLayoutVars>
      </dgm:prSet>
      <dgm:spPr/>
    </dgm:pt>
    <dgm:pt modelId="{0B910A3A-2FB1-45E1-AAC8-54D3E42268E8}" type="pres">
      <dgm:prSet presAssocID="{A33DA38F-07F5-4FDC-84CA-60A635141466}" presName="descendantText" presStyleLbl="alignAcc1" presStyleIdx="5" presStyleCnt="8">
        <dgm:presLayoutVars>
          <dgm:bulletEnabled val="1"/>
        </dgm:presLayoutVars>
      </dgm:prSet>
      <dgm:spPr/>
    </dgm:pt>
    <dgm:pt modelId="{62B2A4E5-668D-4221-B61A-109F03B02AA9}" type="pres">
      <dgm:prSet presAssocID="{68ED2FE3-77E1-4CF4-A8DE-30C6AE47348E}" presName="sp" presStyleCnt="0"/>
      <dgm:spPr/>
    </dgm:pt>
    <dgm:pt modelId="{B209D563-F88A-4A1D-821F-8EEBF6DACBE9}" type="pres">
      <dgm:prSet presAssocID="{9E56EE12-F203-45A3-8D14-D7D1F748311F}" presName="composite" presStyleCnt="0"/>
      <dgm:spPr/>
    </dgm:pt>
    <dgm:pt modelId="{FD14EAA6-3D93-4A37-A06C-61AEA9614769}" type="pres">
      <dgm:prSet presAssocID="{9E56EE12-F203-45A3-8D14-D7D1F748311F}" presName="parentText" presStyleLbl="alignNode1" presStyleIdx="6" presStyleCnt="8">
        <dgm:presLayoutVars>
          <dgm:chMax val="1"/>
          <dgm:bulletEnabled val="1"/>
        </dgm:presLayoutVars>
      </dgm:prSet>
      <dgm:spPr/>
    </dgm:pt>
    <dgm:pt modelId="{F2EBDF5C-7E26-4070-9E70-4BE31F7226EF}" type="pres">
      <dgm:prSet presAssocID="{9E56EE12-F203-45A3-8D14-D7D1F748311F}" presName="descendantText" presStyleLbl="alignAcc1" presStyleIdx="6" presStyleCnt="8">
        <dgm:presLayoutVars>
          <dgm:bulletEnabled val="1"/>
        </dgm:presLayoutVars>
      </dgm:prSet>
      <dgm:spPr/>
    </dgm:pt>
    <dgm:pt modelId="{80381E12-CB8D-44F2-AD83-71F0EA7438B0}" type="pres">
      <dgm:prSet presAssocID="{ABE2EA80-7981-4EAA-88CD-7ADA9D918DF1}" presName="sp" presStyleCnt="0"/>
      <dgm:spPr/>
    </dgm:pt>
    <dgm:pt modelId="{EA8394C1-802F-4B4B-A1A6-CF0159B2273D}" type="pres">
      <dgm:prSet presAssocID="{739EBA77-5498-4BE3-86A7-94286675E8C4}" presName="composite" presStyleCnt="0"/>
      <dgm:spPr/>
    </dgm:pt>
    <dgm:pt modelId="{6BB9FF72-58DB-49DC-9AB5-0076A98911B6}" type="pres">
      <dgm:prSet presAssocID="{739EBA77-5498-4BE3-86A7-94286675E8C4}" presName="parentText" presStyleLbl="alignNode1" presStyleIdx="7" presStyleCnt="8">
        <dgm:presLayoutVars>
          <dgm:chMax val="1"/>
          <dgm:bulletEnabled val="1"/>
        </dgm:presLayoutVars>
      </dgm:prSet>
      <dgm:spPr/>
    </dgm:pt>
    <dgm:pt modelId="{9039494B-40C3-476C-9E11-8C0E0A9059F6}" type="pres">
      <dgm:prSet presAssocID="{739EBA77-5498-4BE3-86A7-94286675E8C4}" presName="descendantText" presStyleLbl="alignAcc1" presStyleIdx="7" presStyleCnt="8">
        <dgm:presLayoutVars>
          <dgm:bulletEnabled val="1"/>
        </dgm:presLayoutVars>
      </dgm:prSet>
      <dgm:spPr/>
    </dgm:pt>
  </dgm:ptLst>
  <dgm:cxnLst>
    <dgm:cxn modelId="{94EEE301-49B2-4EE3-820C-5F9C6B7367ED}" srcId="{E5A585ED-A0E8-492F-8221-5C49ACEA0FFE}" destId="{A33DA38F-07F5-4FDC-84CA-60A635141466}" srcOrd="5" destOrd="0" parTransId="{58BEEDF8-3DF2-4ADC-B524-C8635358F2B7}" sibTransId="{68ED2FE3-77E1-4CF4-A8DE-30C6AE47348E}"/>
    <dgm:cxn modelId="{B5FDEF05-CEF7-4FDB-B567-E4117E27FE86}" type="presOf" srcId="{9E56EE12-F203-45A3-8D14-D7D1F748311F}" destId="{FD14EAA6-3D93-4A37-A06C-61AEA9614769}" srcOrd="0" destOrd="0" presId="urn:microsoft.com/office/officeart/2005/8/layout/chevron2"/>
    <dgm:cxn modelId="{0A31D506-B876-454C-93E0-6A3F2382975C}" srcId="{5D05F439-C872-43F7-8032-0202A8EEF0E6}" destId="{69EB797D-D5CC-4C66-BF43-9EE3B27FF425}" srcOrd="1" destOrd="0" parTransId="{04AB624D-FCBB-4DE5-9F4B-E6F5DDB6338F}" sibTransId="{6F15F84C-4126-46CD-B6F8-27B9A77B28EB}"/>
    <dgm:cxn modelId="{AD7ADF06-16AA-4E55-B90A-0F5DC65976D4}" srcId="{E5A585ED-A0E8-492F-8221-5C49ACEA0FFE}" destId="{5D05F439-C872-43F7-8032-0202A8EEF0E6}" srcOrd="1" destOrd="0" parTransId="{B539475E-7F52-4F54-AF45-B9401E01041E}" sibTransId="{17431D31-B809-43F0-B6F3-B747C5B21E5C}"/>
    <dgm:cxn modelId="{CB84C907-1F2F-4CD3-BA04-53E69483F9B2}" srcId="{E5A585ED-A0E8-492F-8221-5C49ACEA0FFE}" destId="{7121CBC4-0993-45B2-ACAD-4C266878CBDE}" srcOrd="0" destOrd="0" parTransId="{74D99392-5FAA-4A77-BC7E-60B18E5922A9}" sibTransId="{EB04601E-BDBC-4C34-881F-FBF07B6E5058}"/>
    <dgm:cxn modelId="{38FAE412-EB14-4AC7-9E78-738A88FDFAB7}" type="presOf" srcId="{5D05F439-C872-43F7-8032-0202A8EEF0E6}" destId="{DAF989BB-EF21-4089-B62D-9FC9A99D0BE1}" srcOrd="0" destOrd="0" presId="urn:microsoft.com/office/officeart/2005/8/layout/chevron2"/>
    <dgm:cxn modelId="{8A98ED23-C39B-451B-874D-8CB5E65B02C3}" type="presOf" srcId="{6C1120C8-4B32-49EF-8F6D-BC1084BADB31}" destId="{3A213858-D94F-478B-A0F5-B38493D13605}" srcOrd="0" destOrd="0" presId="urn:microsoft.com/office/officeart/2005/8/layout/chevron2"/>
    <dgm:cxn modelId="{069FEF24-CBC2-49C3-838B-8BBA235DC309}" type="presOf" srcId="{7121CBC4-0993-45B2-ACAD-4C266878CBDE}" destId="{4646BB0B-A281-4B0B-B3CE-69155FAEF9D0}" srcOrd="0" destOrd="0" presId="urn:microsoft.com/office/officeart/2005/8/layout/chevron2"/>
    <dgm:cxn modelId="{7469E129-7E16-4622-9096-6F7969CE83A4}" srcId="{6C1120C8-4B32-49EF-8F6D-BC1084BADB31}" destId="{15843A4A-D1BD-4FD9-BF39-64F2729B6F95}" srcOrd="1" destOrd="0" parTransId="{6A5D8864-DFFF-412C-BD91-E7C4CFBF4E65}" sibTransId="{AE1CDD3E-A198-4957-BB1F-C906CAF13C3A}"/>
    <dgm:cxn modelId="{63A0EF29-E16B-44A7-A3FE-C266927AEB7D}" type="presOf" srcId="{0AFD548D-80DB-401A-BF1B-A55BC07A77D3}" destId="{F2EBDF5C-7E26-4070-9E70-4BE31F7226EF}" srcOrd="0" destOrd="1" presId="urn:microsoft.com/office/officeart/2005/8/layout/chevron2"/>
    <dgm:cxn modelId="{1359CC36-9E3F-42D2-A6C4-ECF6357678DC}" srcId="{6C1120C8-4B32-49EF-8F6D-BC1084BADB31}" destId="{460A043B-DE2B-4EC1-9307-5AB653FBA52C}" srcOrd="0" destOrd="0" parTransId="{C7C08DE1-89AA-4EB6-B0A9-9ECE954C6F65}" sibTransId="{225CB161-AC63-49C7-A0EE-BD41D43069BA}"/>
    <dgm:cxn modelId="{97D26737-1929-43C0-85D2-47339FBE6887}" type="presOf" srcId="{DDF4C88D-2E12-4F87-9291-356E967E3691}" destId="{6AF77CF1-0E9F-483F-AD08-0CB1121244BE}" srcOrd="0" destOrd="0" presId="urn:microsoft.com/office/officeart/2005/8/layout/chevron2"/>
    <dgm:cxn modelId="{35871839-E317-4ED9-A3E3-C45DE6862C40}" srcId="{E5A585ED-A0E8-492F-8221-5C49ACEA0FFE}" destId="{739EBA77-5498-4BE3-86A7-94286675E8C4}" srcOrd="7" destOrd="0" parTransId="{28388088-A7CB-46EE-8FE0-7B26A5B92A29}" sibTransId="{9B6AD0D0-0C86-48FB-9047-75954E04D498}"/>
    <dgm:cxn modelId="{D96A1E39-9FE9-47E8-B2BE-3BD80A042428}" type="presOf" srcId="{E5A585ED-A0E8-492F-8221-5C49ACEA0FFE}" destId="{15D20EB2-5308-41E6-900A-77C762F6214B}" srcOrd="0" destOrd="0" presId="urn:microsoft.com/office/officeart/2005/8/layout/chevron2"/>
    <dgm:cxn modelId="{F8AC7D3B-636A-4B6D-A13A-84EC2D1D4F1F}" srcId="{06FD0E32-CA3F-4F00-9324-09B62EB0DA94}" destId="{83B07015-390A-452E-96C0-CB92976730B8}" srcOrd="1" destOrd="0" parTransId="{BB06BFC9-DE30-4C67-B915-B39037A954DC}" sibTransId="{F2D62AE6-9690-456D-8C5F-DBF7C035D9DB}"/>
    <dgm:cxn modelId="{CDA78C5F-87EE-470C-9640-A6297ADEA4D8}" type="presOf" srcId="{06FD0E32-CA3F-4F00-9324-09B62EB0DA94}" destId="{EB4C08CC-45F7-4DED-85E9-653AD5ABD5D0}" srcOrd="0" destOrd="0" presId="urn:microsoft.com/office/officeart/2005/8/layout/chevron2"/>
    <dgm:cxn modelId="{3B47B941-ADF9-4BE7-8D51-DAD07342FEA5}" srcId="{9E56EE12-F203-45A3-8D14-D7D1F748311F}" destId="{0AFD548D-80DB-401A-BF1B-A55BC07A77D3}" srcOrd="1" destOrd="0" parTransId="{AE994728-1AC4-4242-92EC-CB740FB1A327}" sibTransId="{B060C506-0A9F-40E3-9D8A-B48225F92D23}"/>
    <dgm:cxn modelId="{B4D51963-9C02-4561-BF82-DDD7C95A333A}" srcId="{E5A585ED-A0E8-492F-8221-5C49ACEA0FFE}" destId="{42837D5F-E48B-41F4-A522-72BE5BD92FA6}" srcOrd="4" destOrd="0" parTransId="{DCB0270A-E858-40F3-834D-75F51AABCB4D}" sibTransId="{167A4BF2-08ED-4F51-BCE0-18D1820252EA}"/>
    <dgm:cxn modelId="{920BF543-962D-4EA3-AA78-17392B2ECD21}" srcId="{7121CBC4-0993-45B2-ACAD-4C266878CBDE}" destId="{F6373FEF-4058-40AA-A54A-BC63FCDEDB29}" srcOrd="0" destOrd="0" parTransId="{A57BD0F2-EE11-4B35-B517-E28E35CDBAC1}" sibTransId="{27C2450C-B574-4EF8-A3E8-BE9704BB1FE4}"/>
    <dgm:cxn modelId="{17B90D68-5B0E-4910-996D-4A5C04C10894}" type="presOf" srcId="{69EB797D-D5CC-4C66-BF43-9EE3B27FF425}" destId="{6AF77CF1-0E9F-483F-AD08-0CB1121244BE}" srcOrd="0" destOrd="1" presId="urn:microsoft.com/office/officeart/2005/8/layout/chevron2"/>
    <dgm:cxn modelId="{CBF0DF48-5666-4570-B642-24749017448E}" type="presOf" srcId="{EF280ED8-A071-48F6-857E-5855AC3E3FC5}" destId="{CF07AE02-838B-4534-A0C6-2E81E232D91F}" srcOrd="0" destOrd="1" presId="urn:microsoft.com/office/officeart/2005/8/layout/chevron2"/>
    <dgm:cxn modelId="{909AFD4E-BA33-4D45-A6A2-C2719C1B2933}" srcId="{E5A585ED-A0E8-492F-8221-5C49ACEA0FFE}" destId="{06FD0E32-CA3F-4F00-9324-09B62EB0DA94}" srcOrd="3" destOrd="0" parTransId="{B6152D0B-5F6F-4D3B-8C52-28EA45EA2743}" sibTransId="{271445C7-B199-4B72-9B3D-EC057D4DCC8D}"/>
    <dgm:cxn modelId="{5A3A7F76-E6CA-46E6-BC5B-81BC2A2A0C93}" type="presOf" srcId="{4D806987-B63F-478F-8618-5B4D76283E39}" destId="{F2EBDF5C-7E26-4070-9E70-4BE31F7226EF}" srcOrd="0" destOrd="0" presId="urn:microsoft.com/office/officeart/2005/8/layout/chevron2"/>
    <dgm:cxn modelId="{7E639557-21AD-4867-B1CA-29EBFF8B6605}" type="presOf" srcId="{15843A4A-D1BD-4FD9-BF39-64F2729B6F95}" destId="{273F886F-9182-4239-BB0A-7611CE290E97}" srcOrd="0" destOrd="1" presId="urn:microsoft.com/office/officeart/2005/8/layout/chevron2"/>
    <dgm:cxn modelId="{C9853E78-7986-4055-B2E3-78EFA875380A}" srcId="{42837D5F-E48B-41F4-A522-72BE5BD92FA6}" destId="{EF280ED8-A071-48F6-857E-5855AC3E3FC5}" srcOrd="1" destOrd="0" parTransId="{87F02144-AEFA-4B27-B2D0-5CDCCC5E4D06}" sibTransId="{916C96A2-2F4D-4398-971A-80E6D3C7AC05}"/>
    <dgm:cxn modelId="{4878FA79-75F3-4115-89DD-999274E1C65D}" srcId="{06FD0E32-CA3F-4F00-9324-09B62EB0DA94}" destId="{28C15F42-2349-4F3F-9B4B-CF68E4A58ED9}" srcOrd="0" destOrd="0" parTransId="{1637F8B1-3B03-4562-8E06-E520EADB9957}" sibTransId="{3E6DAC9B-18C9-48B1-9414-3E81F0F52A50}"/>
    <dgm:cxn modelId="{FC7E257B-A178-4779-805D-9E64DFC8F190}" type="presOf" srcId="{F6373FEF-4058-40AA-A54A-BC63FCDEDB29}" destId="{D8A3A914-4678-409B-89E7-8A937E6F2626}" srcOrd="0" destOrd="0" presId="urn:microsoft.com/office/officeart/2005/8/layout/chevron2"/>
    <dgm:cxn modelId="{E256917C-2584-4EC5-AF3C-024C0751415E}" type="presOf" srcId="{186E0764-9CB7-4665-9BE9-7ADA18F27960}" destId="{CF07AE02-838B-4534-A0C6-2E81E232D91F}" srcOrd="0" destOrd="0" presId="urn:microsoft.com/office/officeart/2005/8/layout/chevron2"/>
    <dgm:cxn modelId="{CD688E80-04E5-4FD8-8BF0-ACE24AC888EC}" type="presOf" srcId="{28C15F42-2349-4F3F-9B4B-CF68E4A58ED9}" destId="{27936F3B-AEA2-43BF-9535-89CA6663BDB8}" srcOrd="0" destOrd="0" presId="urn:microsoft.com/office/officeart/2005/8/layout/chevron2"/>
    <dgm:cxn modelId="{8556D88E-1158-4CC3-A3A1-DB5D8CC18286}" srcId="{5D05F439-C872-43F7-8032-0202A8EEF0E6}" destId="{DDF4C88D-2E12-4F87-9291-356E967E3691}" srcOrd="0" destOrd="0" parTransId="{D27AE6F9-9EBE-4D4A-8618-0A11679DC32B}" sibTransId="{A7F09E3F-9D97-4EC6-A7AB-4674DBC971FA}"/>
    <dgm:cxn modelId="{6DCCC590-0C82-4945-B183-8AF55C4C591C}" srcId="{A33DA38F-07F5-4FDC-84CA-60A635141466}" destId="{C009A5B5-604B-4B52-89D7-AB5C9279448E}" srcOrd="0" destOrd="0" parTransId="{E3879058-C8D5-4DF8-BA0B-349CD75E744A}" sibTransId="{A2DA3017-DCAF-4B85-9700-A5FE813A2C6B}"/>
    <dgm:cxn modelId="{539FDA9A-B9CB-4E48-9C60-26C45065555D}" type="presOf" srcId="{A33DA38F-07F5-4FDC-84CA-60A635141466}" destId="{10A87762-8227-43C6-A17E-EDE44434210F}" srcOrd="0" destOrd="0" presId="urn:microsoft.com/office/officeart/2005/8/layout/chevron2"/>
    <dgm:cxn modelId="{5C7305AA-DB28-49B5-928C-B0470345988F}" type="presOf" srcId="{AAAB5444-4844-43E8-B43D-5E82A1028CBE}" destId="{9039494B-40C3-476C-9E11-8C0E0A9059F6}" srcOrd="0" destOrd="0" presId="urn:microsoft.com/office/officeart/2005/8/layout/chevron2"/>
    <dgm:cxn modelId="{266AF3BA-90B5-49F9-9134-664F8DE08E22}" srcId="{A33DA38F-07F5-4FDC-84CA-60A635141466}" destId="{93C2BF24-E9BC-4433-9C38-790795FB8920}" srcOrd="1" destOrd="0" parTransId="{9F188327-52DF-4EAC-8081-44B0B0C517D7}" sibTransId="{2C64510E-7D40-458D-9AD1-132A55AFE5D2}"/>
    <dgm:cxn modelId="{355C08BF-BD9F-450E-A306-CCC348BFA045}" srcId="{42837D5F-E48B-41F4-A522-72BE5BD92FA6}" destId="{186E0764-9CB7-4665-9BE9-7ADA18F27960}" srcOrd="0" destOrd="0" parTransId="{D8F53CE8-0E8D-4516-B098-216D14BDF1D7}" sibTransId="{425F0CB3-0E5B-4993-B8C7-1BE853A87811}"/>
    <dgm:cxn modelId="{2DAC50C4-FA28-4DA2-B85F-F2980F419749}" srcId="{739EBA77-5498-4BE3-86A7-94286675E8C4}" destId="{AAAB5444-4844-43E8-B43D-5E82A1028CBE}" srcOrd="0" destOrd="0" parTransId="{6A3EA43B-2A41-4FFD-A78C-9A543AC284F9}" sibTransId="{265728BF-A155-4F20-A83E-84905EA2D996}"/>
    <dgm:cxn modelId="{F83AC6CB-2C1D-42E1-8E4F-2B0E0022FD10}" type="presOf" srcId="{93C2BF24-E9BC-4433-9C38-790795FB8920}" destId="{0B910A3A-2FB1-45E1-AAC8-54D3E42268E8}" srcOrd="0" destOrd="1" presId="urn:microsoft.com/office/officeart/2005/8/layout/chevron2"/>
    <dgm:cxn modelId="{6AFFC1E0-3CEC-4849-B90E-94AC3D3E07F3}" srcId="{E5A585ED-A0E8-492F-8221-5C49ACEA0FFE}" destId="{9E56EE12-F203-45A3-8D14-D7D1F748311F}" srcOrd="6" destOrd="0" parTransId="{F46A2905-AF33-4C36-B03C-32B7BDD7DD61}" sibTransId="{ABE2EA80-7981-4EAA-88CD-7ADA9D918DF1}"/>
    <dgm:cxn modelId="{C77EB6EA-3B7D-4E2A-8383-3A4B1533DB9B}" type="presOf" srcId="{83B07015-390A-452E-96C0-CB92976730B8}" destId="{27936F3B-AEA2-43BF-9535-89CA6663BDB8}" srcOrd="0" destOrd="1" presId="urn:microsoft.com/office/officeart/2005/8/layout/chevron2"/>
    <dgm:cxn modelId="{6160C4EA-345F-45DD-B972-9BDCAE1A5788}" srcId="{E5A585ED-A0E8-492F-8221-5C49ACEA0FFE}" destId="{6C1120C8-4B32-49EF-8F6D-BC1084BADB31}" srcOrd="2" destOrd="0" parTransId="{793EB564-D852-467A-BD7F-0CF30D1FFA6E}" sibTransId="{9C50887F-265A-4271-B55D-0E18AE5300D5}"/>
    <dgm:cxn modelId="{CBC634ED-ACAC-4F31-B838-0937FC02AC84}" srcId="{9E56EE12-F203-45A3-8D14-D7D1F748311F}" destId="{4D806987-B63F-478F-8618-5B4D76283E39}" srcOrd="0" destOrd="0" parTransId="{D01605AA-0363-410C-8A11-FD4E5F4062B5}" sibTransId="{A5D6976B-F211-4BC0-BC27-B105B23FBEF0}"/>
    <dgm:cxn modelId="{F70B1BEF-C139-4B89-96A6-7187601D80C3}" type="presOf" srcId="{42837D5F-E48B-41F4-A522-72BE5BD92FA6}" destId="{A1212CF2-DFF5-4E5C-B1D7-C48F83D8FD32}" srcOrd="0" destOrd="0" presId="urn:microsoft.com/office/officeart/2005/8/layout/chevron2"/>
    <dgm:cxn modelId="{137F61F4-CBD2-4255-AD67-A41412474932}" type="presOf" srcId="{460A043B-DE2B-4EC1-9307-5AB653FBA52C}" destId="{273F886F-9182-4239-BB0A-7611CE290E97}" srcOrd="0" destOrd="0" presId="urn:microsoft.com/office/officeart/2005/8/layout/chevron2"/>
    <dgm:cxn modelId="{B4ED79F6-9431-4F3B-BD91-6F0FF40EB560}" type="presOf" srcId="{739EBA77-5498-4BE3-86A7-94286675E8C4}" destId="{6BB9FF72-58DB-49DC-9AB5-0076A98911B6}" srcOrd="0" destOrd="0" presId="urn:microsoft.com/office/officeart/2005/8/layout/chevron2"/>
    <dgm:cxn modelId="{4879BFFE-2CFC-417F-99AA-1895C9059F0A}" type="presOf" srcId="{C009A5B5-604B-4B52-89D7-AB5C9279448E}" destId="{0B910A3A-2FB1-45E1-AAC8-54D3E42268E8}" srcOrd="0" destOrd="0" presId="urn:microsoft.com/office/officeart/2005/8/layout/chevron2"/>
    <dgm:cxn modelId="{C5D052BA-B265-4468-9389-1B1EBDC29314}" type="presParOf" srcId="{15D20EB2-5308-41E6-900A-77C762F6214B}" destId="{3D8913F4-A3C6-4FA9-ADD5-B277B5CA3F5A}" srcOrd="0" destOrd="0" presId="urn:microsoft.com/office/officeart/2005/8/layout/chevron2"/>
    <dgm:cxn modelId="{D5445388-5348-4918-B8DF-7865F60F4DFC}" type="presParOf" srcId="{3D8913F4-A3C6-4FA9-ADD5-B277B5CA3F5A}" destId="{4646BB0B-A281-4B0B-B3CE-69155FAEF9D0}" srcOrd="0" destOrd="0" presId="urn:microsoft.com/office/officeart/2005/8/layout/chevron2"/>
    <dgm:cxn modelId="{F03D2C7A-A956-4BC2-9139-7A21C7D6253A}" type="presParOf" srcId="{3D8913F4-A3C6-4FA9-ADD5-B277B5CA3F5A}" destId="{D8A3A914-4678-409B-89E7-8A937E6F2626}" srcOrd="1" destOrd="0" presId="urn:microsoft.com/office/officeart/2005/8/layout/chevron2"/>
    <dgm:cxn modelId="{73476D5E-2880-4CEC-8CB8-6453C0799C02}" type="presParOf" srcId="{15D20EB2-5308-41E6-900A-77C762F6214B}" destId="{4AB48BE2-63F9-4639-AB88-B466B71CA09C}" srcOrd="1" destOrd="0" presId="urn:microsoft.com/office/officeart/2005/8/layout/chevron2"/>
    <dgm:cxn modelId="{B8EFE7A5-5DA0-4EBD-8FF2-EABC264D7FCD}" type="presParOf" srcId="{15D20EB2-5308-41E6-900A-77C762F6214B}" destId="{5F40D7E7-5090-40AE-8EEC-15E23207ECE0}" srcOrd="2" destOrd="0" presId="urn:microsoft.com/office/officeart/2005/8/layout/chevron2"/>
    <dgm:cxn modelId="{5C18371C-9E3D-4B60-84B7-9CE1185DF251}" type="presParOf" srcId="{5F40D7E7-5090-40AE-8EEC-15E23207ECE0}" destId="{DAF989BB-EF21-4089-B62D-9FC9A99D0BE1}" srcOrd="0" destOrd="0" presId="urn:microsoft.com/office/officeart/2005/8/layout/chevron2"/>
    <dgm:cxn modelId="{CF27023E-8297-44DB-82E3-DED60082F298}" type="presParOf" srcId="{5F40D7E7-5090-40AE-8EEC-15E23207ECE0}" destId="{6AF77CF1-0E9F-483F-AD08-0CB1121244BE}" srcOrd="1" destOrd="0" presId="urn:microsoft.com/office/officeart/2005/8/layout/chevron2"/>
    <dgm:cxn modelId="{1A453986-70B2-4915-B215-7378DB0EA873}" type="presParOf" srcId="{15D20EB2-5308-41E6-900A-77C762F6214B}" destId="{C130A0DE-4C7C-44DE-9378-7BB5721A11D7}" srcOrd="3" destOrd="0" presId="urn:microsoft.com/office/officeart/2005/8/layout/chevron2"/>
    <dgm:cxn modelId="{0F3223F5-538D-4235-BC78-9DDA6CC1D1A8}" type="presParOf" srcId="{15D20EB2-5308-41E6-900A-77C762F6214B}" destId="{73968289-D2F4-456E-997D-998CCBD92F7B}" srcOrd="4" destOrd="0" presId="urn:microsoft.com/office/officeart/2005/8/layout/chevron2"/>
    <dgm:cxn modelId="{0FC3969D-1CE3-498A-A63B-BB907EE3B922}" type="presParOf" srcId="{73968289-D2F4-456E-997D-998CCBD92F7B}" destId="{3A213858-D94F-478B-A0F5-B38493D13605}" srcOrd="0" destOrd="0" presId="urn:microsoft.com/office/officeart/2005/8/layout/chevron2"/>
    <dgm:cxn modelId="{F83FC4C1-09E4-49F8-8E69-CCE15C6EE86E}" type="presParOf" srcId="{73968289-D2F4-456E-997D-998CCBD92F7B}" destId="{273F886F-9182-4239-BB0A-7611CE290E97}" srcOrd="1" destOrd="0" presId="urn:microsoft.com/office/officeart/2005/8/layout/chevron2"/>
    <dgm:cxn modelId="{35C1E9D2-DA6A-4ABB-AEE1-C03D87F88AC9}" type="presParOf" srcId="{15D20EB2-5308-41E6-900A-77C762F6214B}" destId="{F462D8A1-6376-4446-A15C-06775E4F5AC8}" srcOrd="5" destOrd="0" presId="urn:microsoft.com/office/officeart/2005/8/layout/chevron2"/>
    <dgm:cxn modelId="{A6D3654E-B749-4859-B875-A2E9BF28A2E4}" type="presParOf" srcId="{15D20EB2-5308-41E6-900A-77C762F6214B}" destId="{DEB2CE8C-1C9F-4682-BF7D-134D4409405F}" srcOrd="6" destOrd="0" presId="urn:microsoft.com/office/officeart/2005/8/layout/chevron2"/>
    <dgm:cxn modelId="{A400F0F0-E629-4BC8-8E9A-4CD8A92597A3}" type="presParOf" srcId="{DEB2CE8C-1C9F-4682-BF7D-134D4409405F}" destId="{EB4C08CC-45F7-4DED-85E9-653AD5ABD5D0}" srcOrd="0" destOrd="0" presId="urn:microsoft.com/office/officeart/2005/8/layout/chevron2"/>
    <dgm:cxn modelId="{EAE609B0-2F27-4C36-813B-49BF0B07EE1D}" type="presParOf" srcId="{DEB2CE8C-1C9F-4682-BF7D-134D4409405F}" destId="{27936F3B-AEA2-43BF-9535-89CA6663BDB8}" srcOrd="1" destOrd="0" presId="urn:microsoft.com/office/officeart/2005/8/layout/chevron2"/>
    <dgm:cxn modelId="{756317BD-9307-4893-9FDA-70739F9C7C2D}" type="presParOf" srcId="{15D20EB2-5308-41E6-900A-77C762F6214B}" destId="{8FE2C967-7BDD-4518-AC7D-3D66473F4C36}" srcOrd="7" destOrd="0" presId="urn:microsoft.com/office/officeart/2005/8/layout/chevron2"/>
    <dgm:cxn modelId="{09E996BE-55B3-4F5C-BA1E-8937F36FD932}" type="presParOf" srcId="{15D20EB2-5308-41E6-900A-77C762F6214B}" destId="{ACD91BCC-7EA4-4BCC-A2E0-4DFAD00C96A7}" srcOrd="8" destOrd="0" presId="urn:microsoft.com/office/officeart/2005/8/layout/chevron2"/>
    <dgm:cxn modelId="{84AA151C-5235-41C8-9837-26AEF7116CA4}" type="presParOf" srcId="{ACD91BCC-7EA4-4BCC-A2E0-4DFAD00C96A7}" destId="{A1212CF2-DFF5-4E5C-B1D7-C48F83D8FD32}" srcOrd="0" destOrd="0" presId="urn:microsoft.com/office/officeart/2005/8/layout/chevron2"/>
    <dgm:cxn modelId="{A9B8DA93-7195-40CE-9EFF-3103A4977220}" type="presParOf" srcId="{ACD91BCC-7EA4-4BCC-A2E0-4DFAD00C96A7}" destId="{CF07AE02-838B-4534-A0C6-2E81E232D91F}" srcOrd="1" destOrd="0" presId="urn:microsoft.com/office/officeart/2005/8/layout/chevron2"/>
    <dgm:cxn modelId="{E69D1135-C3D7-45F5-8521-2B4D4380D4DF}" type="presParOf" srcId="{15D20EB2-5308-41E6-900A-77C762F6214B}" destId="{3DB19C54-BFED-4C4B-921E-72915A455302}" srcOrd="9" destOrd="0" presId="urn:microsoft.com/office/officeart/2005/8/layout/chevron2"/>
    <dgm:cxn modelId="{7889AC92-B0BF-471D-93EB-9F208873C3B7}" type="presParOf" srcId="{15D20EB2-5308-41E6-900A-77C762F6214B}" destId="{955DC911-2A73-4607-A527-57A2C778E624}" srcOrd="10" destOrd="0" presId="urn:microsoft.com/office/officeart/2005/8/layout/chevron2"/>
    <dgm:cxn modelId="{5F56382F-A51E-4E87-A6C0-FD7C3976F42C}" type="presParOf" srcId="{955DC911-2A73-4607-A527-57A2C778E624}" destId="{10A87762-8227-43C6-A17E-EDE44434210F}" srcOrd="0" destOrd="0" presId="urn:microsoft.com/office/officeart/2005/8/layout/chevron2"/>
    <dgm:cxn modelId="{E35C9B9E-D7EE-486F-9218-A8D5DD94AA9F}" type="presParOf" srcId="{955DC911-2A73-4607-A527-57A2C778E624}" destId="{0B910A3A-2FB1-45E1-AAC8-54D3E42268E8}" srcOrd="1" destOrd="0" presId="urn:microsoft.com/office/officeart/2005/8/layout/chevron2"/>
    <dgm:cxn modelId="{0738B855-F6B3-42E3-B2B5-F495CFE6344B}" type="presParOf" srcId="{15D20EB2-5308-41E6-900A-77C762F6214B}" destId="{62B2A4E5-668D-4221-B61A-109F03B02AA9}" srcOrd="11" destOrd="0" presId="urn:microsoft.com/office/officeart/2005/8/layout/chevron2"/>
    <dgm:cxn modelId="{E640769C-10D0-4B65-8362-513391CF4203}" type="presParOf" srcId="{15D20EB2-5308-41E6-900A-77C762F6214B}" destId="{B209D563-F88A-4A1D-821F-8EEBF6DACBE9}" srcOrd="12" destOrd="0" presId="urn:microsoft.com/office/officeart/2005/8/layout/chevron2"/>
    <dgm:cxn modelId="{C683912A-A718-4794-BAD2-68CBB7D8F895}" type="presParOf" srcId="{B209D563-F88A-4A1D-821F-8EEBF6DACBE9}" destId="{FD14EAA6-3D93-4A37-A06C-61AEA9614769}" srcOrd="0" destOrd="0" presId="urn:microsoft.com/office/officeart/2005/8/layout/chevron2"/>
    <dgm:cxn modelId="{DF9234FA-5ACD-4F36-8DE6-CEF42788EE46}" type="presParOf" srcId="{B209D563-F88A-4A1D-821F-8EEBF6DACBE9}" destId="{F2EBDF5C-7E26-4070-9E70-4BE31F7226EF}" srcOrd="1" destOrd="0" presId="urn:microsoft.com/office/officeart/2005/8/layout/chevron2"/>
    <dgm:cxn modelId="{DD6554D7-C503-4A85-89BC-C1935FE63470}" type="presParOf" srcId="{15D20EB2-5308-41E6-900A-77C762F6214B}" destId="{80381E12-CB8D-44F2-AD83-71F0EA7438B0}" srcOrd="13" destOrd="0" presId="urn:microsoft.com/office/officeart/2005/8/layout/chevron2"/>
    <dgm:cxn modelId="{5E9398CA-9324-4C30-BA41-DD1B97068E24}" type="presParOf" srcId="{15D20EB2-5308-41E6-900A-77C762F6214B}" destId="{EA8394C1-802F-4B4B-A1A6-CF0159B2273D}" srcOrd="14" destOrd="0" presId="urn:microsoft.com/office/officeart/2005/8/layout/chevron2"/>
    <dgm:cxn modelId="{415FA3E5-FE33-4742-A325-E9FB0C74114E}" type="presParOf" srcId="{EA8394C1-802F-4B4B-A1A6-CF0159B2273D}" destId="{6BB9FF72-58DB-49DC-9AB5-0076A98911B6}" srcOrd="0" destOrd="0" presId="urn:microsoft.com/office/officeart/2005/8/layout/chevron2"/>
    <dgm:cxn modelId="{CB5C88A4-A5F0-4C40-AF82-BF4260797066}" type="presParOf" srcId="{EA8394C1-802F-4B4B-A1A6-CF0159B2273D}" destId="{9039494B-40C3-476C-9E11-8C0E0A9059F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B7EE3F-973E-453D-BAED-1DB61751C204}" type="doc">
      <dgm:prSet loTypeId="urn:microsoft.com/office/officeart/2005/8/layout/chevron2" loCatId="process" qsTypeId="urn:microsoft.com/office/officeart/2005/8/quickstyle/simple5" qsCatId="simple" csTypeId="urn:microsoft.com/office/officeart/2005/8/colors/colorful1" csCatId="colorful" phldr="1"/>
      <dgm:spPr/>
      <dgm:t>
        <a:bodyPr/>
        <a:lstStyle/>
        <a:p>
          <a:endParaRPr lang="es-AR"/>
        </a:p>
      </dgm:t>
    </dgm:pt>
    <dgm:pt modelId="{C1A8EAEC-06B9-4D91-85B3-FEC99A6BD26C}">
      <dgm:prSet phldrT="[Texto]" custT="1"/>
      <dgm:spPr/>
      <dgm:t>
        <a:bodyPr/>
        <a:lstStyle/>
        <a:p>
          <a:r>
            <a:rPr lang="es-AR" sz="2800"/>
            <a:t>1</a:t>
          </a:r>
        </a:p>
      </dgm:t>
    </dgm:pt>
    <dgm:pt modelId="{6F3CCE9C-3FC1-47A0-8EF0-5CD8A4CD77EB}" type="parTrans" cxnId="{951C64D5-2AC8-4682-A42F-1D9F003F1BA1}">
      <dgm:prSet/>
      <dgm:spPr/>
      <dgm:t>
        <a:bodyPr/>
        <a:lstStyle/>
        <a:p>
          <a:endParaRPr lang="es-AR" sz="3600"/>
        </a:p>
      </dgm:t>
    </dgm:pt>
    <dgm:pt modelId="{3F23DD86-DA85-4FA0-BDFD-0FF0C1EF600C}" type="sibTrans" cxnId="{951C64D5-2AC8-4682-A42F-1D9F003F1BA1}">
      <dgm:prSet/>
      <dgm:spPr/>
      <dgm:t>
        <a:bodyPr/>
        <a:lstStyle/>
        <a:p>
          <a:endParaRPr lang="es-AR" sz="3600"/>
        </a:p>
      </dgm:t>
    </dgm:pt>
    <dgm:pt modelId="{76ABC955-46EF-4B37-816B-6D16AE8832F3}">
      <dgm:prSet phldrT="[Texto]" custT="1"/>
      <dgm:spPr/>
      <dgm:t>
        <a:bodyPr/>
        <a:lstStyle/>
        <a:p>
          <a:r>
            <a:rPr lang="es-AR" sz="1100"/>
            <a:t>En las capas superiores del modelo OSI se convierte la informacion del usuario en un flujo de digitos binarios (bits) que recibe la denominacion generica de </a:t>
          </a:r>
          <a:r>
            <a:rPr lang="es-AR" sz="1100" b="1">
              <a:solidFill>
                <a:schemeClr val="accent2"/>
              </a:solidFill>
            </a:rPr>
            <a:t>DATOS</a:t>
          </a:r>
          <a:r>
            <a:rPr lang="es-AR" sz="1100"/>
            <a:t>.</a:t>
          </a:r>
        </a:p>
      </dgm:t>
    </dgm:pt>
    <dgm:pt modelId="{2F68B225-1CD9-48F5-94C9-1349F99288EF}" type="parTrans" cxnId="{959FD5C4-0D1A-4DB7-B0AA-CFD59E064162}">
      <dgm:prSet/>
      <dgm:spPr/>
      <dgm:t>
        <a:bodyPr/>
        <a:lstStyle/>
        <a:p>
          <a:endParaRPr lang="es-AR" sz="3600"/>
        </a:p>
      </dgm:t>
    </dgm:pt>
    <dgm:pt modelId="{C4FF1ADE-5DAD-4F0A-839E-E73AA4DC9696}" type="sibTrans" cxnId="{959FD5C4-0D1A-4DB7-B0AA-CFD59E064162}">
      <dgm:prSet/>
      <dgm:spPr/>
      <dgm:t>
        <a:bodyPr/>
        <a:lstStyle/>
        <a:p>
          <a:endParaRPr lang="es-AR" sz="3600"/>
        </a:p>
      </dgm:t>
    </dgm:pt>
    <dgm:pt modelId="{B60D44E6-AFE6-4C7D-A0C2-F1633B3F1BA1}">
      <dgm:prSet phldrT="[Texto]" custT="1"/>
      <dgm:spPr/>
      <dgm:t>
        <a:bodyPr/>
        <a:lstStyle/>
        <a:p>
          <a:r>
            <a:rPr lang="es-AR" sz="2800"/>
            <a:t>2</a:t>
          </a:r>
        </a:p>
      </dgm:t>
    </dgm:pt>
    <dgm:pt modelId="{17FBD1FC-2AAE-4278-88EF-1932911604D8}" type="parTrans" cxnId="{C038CFA8-286D-482F-8FA4-5C141BA5D869}">
      <dgm:prSet/>
      <dgm:spPr/>
      <dgm:t>
        <a:bodyPr/>
        <a:lstStyle/>
        <a:p>
          <a:endParaRPr lang="es-AR" sz="3600"/>
        </a:p>
      </dgm:t>
    </dgm:pt>
    <dgm:pt modelId="{26E14F03-FCE5-4864-9B80-B86B653DA66B}" type="sibTrans" cxnId="{C038CFA8-286D-482F-8FA4-5C141BA5D869}">
      <dgm:prSet/>
      <dgm:spPr/>
      <dgm:t>
        <a:bodyPr/>
        <a:lstStyle/>
        <a:p>
          <a:endParaRPr lang="es-AR" sz="3600"/>
        </a:p>
      </dgm:t>
    </dgm:pt>
    <dgm:pt modelId="{9BE35DB6-9AF3-4830-ABD1-8C7D58CD98EF}">
      <dgm:prSet phldrT="[Texto]" custT="1"/>
      <dgm:spPr/>
      <dgm:t>
        <a:bodyPr/>
        <a:lstStyle/>
        <a:p>
          <a:r>
            <a:rPr lang="es-AR" sz="1100" dirty="0"/>
            <a:t>A continuación, en la capa de transporte, los datos se preparan para el transporte </a:t>
          </a:r>
          <a:r>
            <a:rPr lang="es-AR" sz="1100" dirty="0" err="1"/>
            <a:t>end-to-end</a:t>
          </a:r>
          <a:r>
            <a:rPr lang="es-AR" sz="1100" dirty="0"/>
            <a:t> de modo eficiente y confiable.</a:t>
          </a:r>
        </a:p>
      </dgm:t>
    </dgm:pt>
    <dgm:pt modelId="{67F0C6CD-C3D0-4634-A380-5195EA7DC8C6}" type="parTrans" cxnId="{FF992CA2-86AD-40F4-B883-0167E44246FB}">
      <dgm:prSet/>
      <dgm:spPr/>
      <dgm:t>
        <a:bodyPr/>
        <a:lstStyle/>
        <a:p>
          <a:endParaRPr lang="es-AR" sz="3600"/>
        </a:p>
      </dgm:t>
    </dgm:pt>
    <dgm:pt modelId="{2A3979B3-85B4-45AC-B58F-BC304F3FCD78}" type="sibTrans" cxnId="{FF992CA2-86AD-40F4-B883-0167E44246FB}">
      <dgm:prSet/>
      <dgm:spPr/>
      <dgm:t>
        <a:bodyPr/>
        <a:lstStyle/>
        <a:p>
          <a:endParaRPr lang="es-AR" sz="3600"/>
        </a:p>
      </dgm:t>
    </dgm:pt>
    <dgm:pt modelId="{CE7B2AF5-D6F8-4A23-B3F4-63FD32DFFFA1}">
      <dgm:prSet phldrT="[Texto]" custT="1"/>
      <dgm:spPr/>
      <dgm:t>
        <a:bodyPr/>
        <a:lstStyle/>
        <a:p>
          <a:r>
            <a:rPr lang="es-AR" sz="1100"/>
            <a:t>Para esto el flujo de datos es dividido en </a:t>
          </a:r>
          <a:r>
            <a:rPr lang="es-AR" sz="1100" b="1">
              <a:solidFill>
                <a:schemeClr val="bg1">
                  <a:lumMod val="50000"/>
                </a:schemeClr>
              </a:solidFill>
            </a:rPr>
            <a:t>SEGMENTOS</a:t>
          </a:r>
          <a:r>
            <a:rPr lang="es-AR" sz="1100"/>
            <a:t> y encapsulado con informacion de control para lograr una conexion confiable.</a:t>
          </a:r>
        </a:p>
      </dgm:t>
    </dgm:pt>
    <dgm:pt modelId="{DA41FD76-7EA7-4F63-AEFD-65A7D0851F6E}" type="parTrans" cxnId="{7429C1B4-2E8F-4E60-9881-7479C4761D87}">
      <dgm:prSet/>
      <dgm:spPr/>
      <dgm:t>
        <a:bodyPr/>
        <a:lstStyle/>
        <a:p>
          <a:endParaRPr lang="es-AR" sz="3600"/>
        </a:p>
      </dgm:t>
    </dgm:pt>
    <dgm:pt modelId="{FE449739-C418-4723-B587-3F17DEE3A06E}" type="sibTrans" cxnId="{7429C1B4-2E8F-4E60-9881-7479C4761D87}">
      <dgm:prSet/>
      <dgm:spPr/>
      <dgm:t>
        <a:bodyPr/>
        <a:lstStyle/>
        <a:p>
          <a:endParaRPr lang="es-AR" sz="3600"/>
        </a:p>
      </dgm:t>
    </dgm:pt>
    <dgm:pt modelId="{69E0AE6E-295F-4EEB-B9B6-FB0D3A584DDE}">
      <dgm:prSet phldrT="[Texto]" custT="1"/>
      <dgm:spPr/>
      <dgm:t>
        <a:bodyPr/>
        <a:lstStyle/>
        <a:p>
          <a:r>
            <a:rPr lang="es-AR" sz="2800"/>
            <a:t>3</a:t>
          </a:r>
        </a:p>
      </dgm:t>
    </dgm:pt>
    <dgm:pt modelId="{DB16D463-6900-496C-B6B7-467B1C4D53B3}" type="parTrans" cxnId="{1DC5ED63-C7D6-440B-9C9D-18A0CDF9460B}">
      <dgm:prSet/>
      <dgm:spPr/>
      <dgm:t>
        <a:bodyPr/>
        <a:lstStyle/>
        <a:p>
          <a:endParaRPr lang="es-AR" sz="3600"/>
        </a:p>
      </dgm:t>
    </dgm:pt>
    <dgm:pt modelId="{278D5D04-C7E2-464F-A324-66E14415300F}" type="sibTrans" cxnId="{1DC5ED63-C7D6-440B-9C9D-18A0CDF9460B}">
      <dgm:prSet/>
      <dgm:spPr/>
      <dgm:t>
        <a:bodyPr/>
        <a:lstStyle/>
        <a:p>
          <a:endParaRPr lang="es-AR" sz="3600"/>
        </a:p>
      </dgm:t>
    </dgm:pt>
    <dgm:pt modelId="{66FC2522-4C53-44C2-B074-F842FD60139B}">
      <dgm:prSet phldrT="[Texto]" custT="1"/>
      <dgm:spPr/>
      <dgm:t>
        <a:bodyPr/>
        <a:lstStyle/>
        <a:p>
          <a:r>
            <a:rPr lang="es-AR" sz="1100"/>
            <a:t>En la capa de red, se agregan en el encabezado de red, las direcciones logicas que permiten identificar de modo univoco a los nodos origen y destino de cada comunicacion . </a:t>
          </a:r>
        </a:p>
      </dgm:t>
    </dgm:pt>
    <dgm:pt modelId="{A92D4B1C-98DB-43CE-9DAA-5AB78B9D3154}" type="parTrans" cxnId="{B9883F2B-C71F-4CBB-A821-E37F6C4A2372}">
      <dgm:prSet/>
      <dgm:spPr/>
      <dgm:t>
        <a:bodyPr/>
        <a:lstStyle/>
        <a:p>
          <a:endParaRPr lang="es-AR" sz="3600"/>
        </a:p>
      </dgm:t>
    </dgm:pt>
    <dgm:pt modelId="{EACD6FBB-B2A7-480D-BF9F-4E65C8426FB1}" type="sibTrans" cxnId="{B9883F2B-C71F-4CBB-A821-E37F6C4A2372}">
      <dgm:prSet/>
      <dgm:spPr/>
      <dgm:t>
        <a:bodyPr/>
        <a:lstStyle/>
        <a:p>
          <a:endParaRPr lang="es-AR" sz="3600"/>
        </a:p>
      </dgm:t>
    </dgm:pt>
    <dgm:pt modelId="{A27ECD75-26B2-46F2-8D6D-B3D9BE5D1A7D}">
      <dgm:prSet phldrT="[Texto]" custT="1"/>
      <dgm:spPr/>
      <dgm:t>
        <a:bodyPr/>
        <a:lstStyle/>
        <a:p>
          <a:r>
            <a:rPr lang="es-AR" sz="1100"/>
            <a:t>Los datos son colocados dentro de un </a:t>
          </a:r>
          <a:r>
            <a:rPr lang="es-AR" sz="1100" b="1">
              <a:solidFill>
                <a:schemeClr val="accent4"/>
              </a:solidFill>
            </a:rPr>
            <a:t>PAQUETE o DATAGRAMA </a:t>
          </a:r>
          <a:r>
            <a:rPr lang="es-AR" sz="1100"/>
            <a:t>especificando las direcciones logicas de origen y destino.</a:t>
          </a:r>
        </a:p>
      </dgm:t>
    </dgm:pt>
    <dgm:pt modelId="{31A00D56-7BF5-4624-9F58-51D654C75BFE}" type="parTrans" cxnId="{1A612CF6-41B9-447C-85D0-FF46E56C2620}">
      <dgm:prSet/>
      <dgm:spPr/>
      <dgm:t>
        <a:bodyPr/>
        <a:lstStyle/>
        <a:p>
          <a:endParaRPr lang="es-AR" sz="3600"/>
        </a:p>
      </dgm:t>
    </dgm:pt>
    <dgm:pt modelId="{FF14FED1-0A92-4B9A-9725-E1259858E238}" type="sibTrans" cxnId="{1A612CF6-41B9-447C-85D0-FF46E56C2620}">
      <dgm:prSet/>
      <dgm:spPr/>
      <dgm:t>
        <a:bodyPr/>
        <a:lstStyle/>
        <a:p>
          <a:endParaRPr lang="es-AR" sz="3600"/>
        </a:p>
      </dgm:t>
    </dgm:pt>
    <dgm:pt modelId="{57FD630B-731B-4CF9-9F34-668F6AE69771}">
      <dgm:prSet phldrT="[Texto]" custT="1"/>
      <dgm:spPr/>
      <dgm:t>
        <a:bodyPr/>
        <a:lstStyle/>
        <a:p>
          <a:r>
            <a:rPr lang="es-AR" sz="2800"/>
            <a:t>4</a:t>
          </a:r>
        </a:p>
      </dgm:t>
    </dgm:pt>
    <dgm:pt modelId="{02CA8BA3-773D-40DC-9DD7-F04E6B8F20ED}" type="parTrans" cxnId="{FE155CBE-42A4-4157-986C-3017A100026B}">
      <dgm:prSet/>
      <dgm:spPr/>
      <dgm:t>
        <a:bodyPr/>
        <a:lstStyle/>
        <a:p>
          <a:endParaRPr lang="es-AR" sz="3600"/>
        </a:p>
      </dgm:t>
    </dgm:pt>
    <dgm:pt modelId="{AFD1FF21-8CB1-440A-BA9C-E72D2DFEDB71}" type="sibTrans" cxnId="{FE155CBE-42A4-4157-986C-3017A100026B}">
      <dgm:prSet/>
      <dgm:spPr/>
      <dgm:t>
        <a:bodyPr/>
        <a:lstStyle/>
        <a:p>
          <a:endParaRPr lang="es-AR" sz="3600"/>
        </a:p>
      </dgm:t>
    </dgm:pt>
    <dgm:pt modelId="{5589C50E-B0F3-424D-B368-02B2FB0A6D27}">
      <dgm:prSet phldrT="[Texto]" custT="1"/>
      <dgm:spPr/>
      <dgm:t>
        <a:bodyPr/>
        <a:lstStyle/>
        <a:p>
          <a:r>
            <a:rPr lang="es-AR" sz="1100"/>
            <a:t>En la capa de enlace de datos, se agregan las direcciones fisicas en el encabezado de enlace de datos.</a:t>
          </a:r>
        </a:p>
      </dgm:t>
    </dgm:pt>
    <dgm:pt modelId="{0E6C37F9-79D6-4783-8F08-4A644F2036CC}" type="parTrans" cxnId="{EEEBE273-F682-4A79-91B1-55990A01FE13}">
      <dgm:prSet/>
      <dgm:spPr/>
      <dgm:t>
        <a:bodyPr/>
        <a:lstStyle/>
        <a:p>
          <a:endParaRPr lang="es-AR" sz="3600"/>
        </a:p>
      </dgm:t>
    </dgm:pt>
    <dgm:pt modelId="{95A48C01-D9F4-4BAF-8D7C-2392EDFB45C0}" type="sibTrans" cxnId="{EEEBE273-F682-4A79-91B1-55990A01FE13}">
      <dgm:prSet/>
      <dgm:spPr/>
      <dgm:t>
        <a:bodyPr/>
        <a:lstStyle/>
        <a:p>
          <a:endParaRPr lang="es-AR" sz="3600"/>
        </a:p>
      </dgm:t>
    </dgm:pt>
    <dgm:pt modelId="{77032F15-C0EA-4DF5-9FB5-A0C02443CC64}">
      <dgm:prSet phldrT="[Texto]" custT="1"/>
      <dgm:spPr/>
      <dgm:t>
        <a:bodyPr/>
        <a:lstStyle/>
        <a:p>
          <a:r>
            <a:rPr lang="es-AR" sz="1100"/>
            <a:t>Deben ser colocados dentro de una </a:t>
          </a:r>
          <a:r>
            <a:rPr lang="es-AR" sz="1100" b="1">
              <a:solidFill>
                <a:schemeClr val="accent5"/>
              </a:solidFill>
            </a:rPr>
            <a:t>TRAMA</a:t>
          </a:r>
          <a:r>
            <a:rPr lang="es-AR" sz="1100"/>
            <a:t> para permitir la transmision dentro de una interfaz.</a:t>
          </a:r>
        </a:p>
      </dgm:t>
    </dgm:pt>
    <dgm:pt modelId="{69FA5392-38EC-4F22-9920-8C4F9D91E7EE}" type="parTrans" cxnId="{F4B3524F-F159-4178-93B1-62C04C0162F4}">
      <dgm:prSet/>
      <dgm:spPr/>
      <dgm:t>
        <a:bodyPr/>
        <a:lstStyle/>
        <a:p>
          <a:endParaRPr lang="es-AR" sz="3600"/>
        </a:p>
      </dgm:t>
    </dgm:pt>
    <dgm:pt modelId="{B610F15F-AC91-4305-BB88-97B16B7B33A7}" type="sibTrans" cxnId="{F4B3524F-F159-4178-93B1-62C04C0162F4}">
      <dgm:prSet/>
      <dgm:spPr/>
      <dgm:t>
        <a:bodyPr/>
        <a:lstStyle/>
        <a:p>
          <a:endParaRPr lang="es-AR" sz="3600"/>
        </a:p>
      </dgm:t>
    </dgm:pt>
    <dgm:pt modelId="{F7B610CF-1791-40A7-8050-D505664E46DF}">
      <dgm:prSet phldrT="[Texto]" custT="1"/>
      <dgm:spPr/>
      <dgm:t>
        <a:bodyPr/>
        <a:lstStyle/>
        <a:p>
          <a:r>
            <a:rPr lang="es-AR" sz="2800"/>
            <a:t>5</a:t>
          </a:r>
        </a:p>
      </dgm:t>
    </dgm:pt>
    <dgm:pt modelId="{9FDEA326-33BE-4B1A-8962-A483F6B615A9}" type="parTrans" cxnId="{82AF384A-8AEF-4CED-B92C-584237092C2D}">
      <dgm:prSet/>
      <dgm:spPr/>
      <dgm:t>
        <a:bodyPr/>
        <a:lstStyle/>
        <a:p>
          <a:endParaRPr lang="es-AR" sz="3600"/>
        </a:p>
      </dgm:t>
    </dgm:pt>
    <dgm:pt modelId="{D140D82F-4CAC-42EA-AB64-50D877F85EE5}" type="sibTrans" cxnId="{82AF384A-8AEF-4CED-B92C-584237092C2D}">
      <dgm:prSet/>
      <dgm:spPr/>
      <dgm:t>
        <a:bodyPr/>
        <a:lstStyle/>
        <a:p>
          <a:endParaRPr lang="es-AR" sz="3600"/>
        </a:p>
      </dgm:t>
    </dgm:pt>
    <dgm:pt modelId="{25DE2D89-BC74-4F42-9157-8AE2D372CEE5}">
      <dgm:prSet phldrT="[Texto]" custT="1"/>
      <dgm:spPr/>
      <dgm:t>
        <a:bodyPr/>
        <a:lstStyle/>
        <a:p>
          <a:r>
            <a:rPr lang="es-AR" sz="1100"/>
            <a:t>Finalmente, los datos se convierten en variaciones de una onda portadora y reciben el nombre generico de </a:t>
          </a:r>
          <a:r>
            <a:rPr lang="es-AR" sz="1100" b="1">
              <a:solidFill>
                <a:schemeClr val="accent6"/>
              </a:solidFill>
            </a:rPr>
            <a:t>BITS</a:t>
          </a:r>
          <a:r>
            <a:rPr lang="es-AR" sz="1100"/>
            <a:t>.</a:t>
          </a:r>
        </a:p>
      </dgm:t>
    </dgm:pt>
    <dgm:pt modelId="{C5C23B24-69A0-47F4-A078-AFEB05C79E14}" type="parTrans" cxnId="{746A2400-E86B-4771-A716-1A0442B5DBA5}">
      <dgm:prSet/>
      <dgm:spPr/>
      <dgm:t>
        <a:bodyPr/>
        <a:lstStyle/>
        <a:p>
          <a:endParaRPr lang="es-AR" sz="3600"/>
        </a:p>
      </dgm:t>
    </dgm:pt>
    <dgm:pt modelId="{A14E0838-F641-42A5-8BB5-6EE077179AAF}" type="sibTrans" cxnId="{746A2400-E86B-4771-A716-1A0442B5DBA5}">
      <dgm:prSet/>
      <dgm:spPr/>
      <dgm:t>
        <a:bodyPr/>
        <a:lstStyle/>
        <a:p>
          <a:endParaRPr lang="es-AR" sz="3600"/>
        </a:p>
      </dgm:t>
    </dgm:pt>
    <dgm:pt modelId="{75C8DC55-F49D-44DA-B1DA-921AD9093837}">
      <dgm:prSet phldrT="[Texto]" custT="1"/>
      <dgm:spPr/>
      <dgm:t>
        <a:bodyPr/>
        <a:lstStyle/>
        <a:p>
          <a:r>
            <a:rPr lang="es-AR" sz="1100"/>
            <a:t>Esta tarea requiere a veces la inclusion de algunas funciones de clocking para realizar la transmision fisica. </a:t>
          </a:r>
        </a:p>
      </dgm:t>
    </dgm:pt>
    <dgm:pt modelId="{57460221-B11F-4934-AC03-D45842251B70}" type="parTrans" cxnId="{FFB0F5E5-0483-4EF0-BB8C-A23292BACC97}">
      <dgm:prSet/>
      <dgm:spPr/>
      <dgm:t>
        <a:bodyPr/>
        <a:lstStyle/>
        <a:p>
          <a:endParaRPr lang="es-AR" sz="3600"/>
        </a:p>
      </dgm:t>
    </dgm:pt>
    <dgm:pt modelId="{E9B4A578-A98F-4751-AA09-87270994B1C8}" type="sibTrans" cxnId="{FFB0F5E5-0483-4EF0-BB8C-A23292BACC97}">
      <dgm:prSet/>
      <dgm:spPr/>
      <dgm:t>
        <a:bodyPr/>
        <a:lstStyle/>
        <a:p>
          <a:endParaRPr lang="es-AR" sz="3600"/>
        </a:p>
      </dgm:t>
    </dgm:pt>
    <dgm:pt modelId="{B931E3E1-211C-42D5-BE6E-A47005010E68}" type="pres">
      <dgm:prSet presAssocID="{B3B7EE3F-973E-453D-BAED-1DB61751C204}" presName="linearFlow" presStyleCnt="0">
        <dgm:presLayoutVars>
          <dgm:dir/>
          <dgm:animLvl val="lvl"/>
          <dgm:resizeHandles val="exact"/>
        </dgm:presLayoutVars>
      </dgm:prSet>
      <dgm:spPr/>
    </dgm:pt>
    <dgm:pt modelId="{3214E591-3985-4DD4-B2B2-6AC1A542ACFE}" type="pres">
      <dgm:prSet presAssocID="{C1A8EAEC-06B9-4D91-85B3-FEC99A6BD26C}" presName="composite" presStyleCnt="0"/>
      <dgm:spPr/>
    </dgm:pt>
    <dgm:pt modelId="{B3A4931E-889A-4D36-8FBA-C2B4F12BE6D6}" type="pres">
      <dgm:prSet presAssocID="{C1A8EAEC-06B9-4D91-85B3-FEC99A6BD26C}" presName="parentText" presStyleLbl="alignNode1" presStyleIdx="0" presStyleCnt="5">
        <dgm:presLayoutVars>
          <dgm:chMax val="1"/>
          <dgm:bulletEnabled val="1"/>
        </dgm:presLayoutVars>
      </dgm:prSet>
      <dgm:spPr/>
    </dgm:pt>
    <dgm:pt modelId="{1177DFD1-D9DE-4307-A952-972D796C2B69}" type="pres">
      <dgm:prSet presAssocID="{C1A8EAEC-06B9-4D91-85B3-FEC99A6BD26C}" presName="descendantText" presStyleLbl="alignAcc1" presStyleIdx="0" presStyleCnt="5">
        <dgm:presLayoutVars>
          <dgm:bulletEnabled val="1"/>
        </dgm:presLayoutVars>
      </dgm:prSet>
      <dgm:spPr/>
    </dgm:pt>
    <dgm:pt modelId="{7C15FA72-2F0B-4C5A-862F-1EA0F87A6D51}" type="pres">
      <dgm:prSet presAssocID="{3F23DD86-DA85-4FA0-BDFD-0FF0C1EF600C}" presName="sp" presStyleCnt="0"/>
      <dgm:spPr/>
    </dgm:pt>
    <dgm:pt modelId="{FFA48DB9-1222-4B2E-ABD4-46C2349D5699}" type="pres">
      <dgm:prSet presAssocID="{B60D44E6-AFE6-4C7D-A0C2-F1633B3F1BA1}" presName="composite" presStyleCnt="0"/>
      <dgm:spPr/>
    </dgm:pt>
    <dgm:pt modelId="{0AD58F70-EDD2-4D2F-8C6C-3C8AAB07C34C}" type="pres">
      <dgm:prSet presAssocID="{B60D44E6-AFE6-4C7D-A0C2-F1633B3F1BA1}" presName="parentText" presStyleLbl="alignNode1" presStyleIdx="1" presStyleCnt="5">
        <dgm:presLayoutVars>
          <dgm:chMax val="1"/>
          <dgm:bulletEnabled val="1"/>
        </dgm:presLayoutVars>
      </dgm:prSet>
      <dgm:spPr/>
    </dgm:pt>
    <dgm:pt modelId="{382F7F00-494D-4560-A778-AA900C5F1BFF}" type="pres">
      <dgm:prSet presAssocID="{B60D44E6-AFE6-4C7D-A0C2-F1633B3F1BA1}" presName="descendantText" presStyleLbl="alignAcc1" presStyleIdx="1" presStyleCnt="5">
        <dgm:presLayoutVars>
          <dgm:bulletEnabled val="1"/>
        </dgm:presLayoutVars>
      </dgm:prSet>
      <dgm:spPr/>
    </dgm:pt>
    <dgm:pt modelId="{5A32DC04-B39E-4C3B-9795-89E138B134FD}" type="pres">
      <dgm:prSet presAssocID="{26E14F03-FCE5-4864-9B80-B86B653DA66B}" presName="sp" presStyleCnt="0"/>
      <dgm:spPr/>
    </dgm:pt>
    <dgm:pt modelId="{46368E72-A89A-4663-86BA-C5310CB49728}" type="pres">
      <dgm:prSet presAssocID="{69E0AE6E-295F-4EEB-B9B6-FB0D3A584DDE}" presName="composite" presStyleCnt="0"/>
      <dgm:spPr/>
    </dgm:pt>
    <dgm:pt modelId="{607C129D-4972-4F09-9F54-DA9D565BDB86}" type="pres">
      <dgm:prSet presAssocID="{69E0AE6E-295F-4EEB-B9B6-FB0D3A584DDE}" presName="parentText" presStyleLbl="alignNode1" presStyleIdx="2" presStyleCnt="5">
        <dgm:presLayoutVars>
          <dgm:chMax val="1"/>
          <dgm:bulletEnabled val="1"/>
        </dgm:presLayoutVars>
      </dgm:prSet>
      <dgm:spPr/>
    </dgm:pt>
    <dgm:pt modelId="{7128B9D2-1C43-455A-A006-DAB3B60A808D}" type="pres">
      <dgm:prSet presAssocID="{69E0AE6E-295F-4EEB-B9B6-FB0D3A584DDE}" presName="descendantText" presStyleLbl="alignAcc1" presStyleIdx="2" presStyleCnt="5">
        <dgm:presLayoutVars>
          <dgm:bulletEnabled val="1"/>
        </dgm:presLayoutVars>
      </dgm:prSet>
      <dgm:spPr/>
    </dgm:pt>
    <dgm:pt modelId="{3335F445-1F75-4EE9-9A6C-812582A1DB32}" type="pres">
      <dgm:prSet presAssocID="{278D5D04-C7E2-464F-A324-66E14415300F}" presName="sp" presStyleCnt="0"/>
      <dgm:spPr/>
    </dgm:pt>
    <dgm:pt modelId="{BEFD3E82-AC34-4B39-A038-886C99036FB3}" type="pres">
      <dgm:prSet presAssocID="{57FD630B-731B-4CF9-9F34-668F6AE69771}" presName="composite" presStyleCnt="0"/>
      <dgm:spPr/>
    </dgm:pt>
    <dgm:pt modelId="{BE48173E-2C66-4D68-838B-B7976CEAA6B0}" type="pres">
      <dgm:prSet presAssocID="{57FD630B-731B-4CF9-9F34-668F6AE69771}" presName="parentText" presStyleLbl="alignNode1" presStyleIdx="3" presStyleCnt="5">
        <dgm:presLayoutVars>
          <dgm:chMax val="1"/>
          <dgm:bulletEnabled val="1"/>
        </dgm:presLayoutVars>
      </dgm:prSet>
      <dgm:spPr/>
    </dgm:pt>
    <dgm:pt modelId="{7287B707-771E-4503-B787-6EFCE381F4DD}" type="pres">
      <dgm:prSet presAssocID="{57FD630B-731B-4CF9-9F34-668F6AE69771}" presName="descendantText" presStyleLbl="alignAcc1" presStyleIdx="3" presStyleCnt="5">
        <dgm:presLayoutVars>
          <dgm:bulletEnabled val="1"/>
        </dgm:presLayoutVars>
      </dgm:prSet>
      <dgm:spPr/>
    </dgm:pt>
    <dgm:pt modelId="{DB73D2D1-D7C4-456F-9DBC-68D1350A80FF}" type="pres">
      <dgm:prSet presAssocID="{AFD1FF21-8CB1-440A-BA9C-E72D2DFEDB71}" presName="sp" presStyleCnt="0"/>
      <dgm:spPr/>
    </dgm:pt>
    <dgm:pt modelId="{55E01545-FB99-4E33-9DCA-515D570D856F}" type="pres">
      <dgm:prSet presAssocID="{F7B610CF-1791-40A7-8050-D505664E46DF}" presName="composite" presStyleCnt="0"/>
      <dgm:spPr/>
    </dgm:pt>
    <dgm:pt modelId="{D9EBCE64-AE74-4CEB-AF8E-05FC8A8DA870}" type="pres">
      <dgm:prSet presAssocID="{F7B610CF-1791-40A7-8050-D505664E46DF}" presName="parentText" presStyleLbl="alignNode1" presStyleIdx="4" presStyleCnt="5" custLinFactNeighborY="-1451">
        <dgm:presLayoutVars>
          <dgm:chMax val="1"/>
          <dgm:bulletEnabled val="1"/>
        </dgm:presLayoutVars>
      </dgm:prSet>
      <dgm:spPr/>
    </dgm:pt>
    <dgm:pt modelId="{EF63D92E-239B-4C43-B976-CE24E573E216}" type="pres">
      <dgm:prSet presAssocID="{F7B610CF-1791-40A7-8050-D505664E46DF}" presName="descendantText" presStyleLbl="alignAcc1" presStyleIdx="4" presStyleCnt="5">
        <dgm:presLayoutVars>
          <dgm:bulletEnabled val="1"/>
        </dgm:presLayoutVars>
      </dgm:prSet>
      <dgm:spPr/>
    </dgm:pt>
  </dgm:ptLst>
  <dgm:cxnLst>
    <dgm:cxn modelId="{746A2400-E86B-4771-A716-1A0442B5DBA5}" srcId="{F7B610CF-1791-40A7-8050-D505664E46DF}" destId="{25DE2D89-BC74-4F42-9157-8AE2D372CEE5}" srcOrd="0" destOrd="0" parTransId="{C5C23B24-69A0-47F4-A078-AFEB05C79E14}" sibTransId="{A14E0838-F641-42A5-8BB5-6EE077179AAF}"/>
    <dgm:cxn modelId="{4442950B-68FC-4B4F-B5D7-193BBE2E10B8}" type="presOf" srcId="{75C8DC55-F49D-44DA-B1DA-921AD9093837}" destId="{EF63D92E-239B-4C43-B976-CE24E573E216}" srcOrd="0" destOrd="1" presId="urn:microsoft.com/office/officeart/2005/8/layout/chevron2"/>
    <dgm:cxn modelId="{AF27931E-A9D3-46F5-991D-A47C7D31292D}" type="presOf" srcId="{CE7B2AF5-D6F8-4A23-B3F4-63FD32DFFFA1}" destId="{382F7F00-494D-4560-A778-AA900C5F1BFF}" srcOrd="0" destOrd="1" presId="urn:microsoft.com/office/officeart/2005/8/layout/chevron2"/>
    <dgm:cxn modelId="{B9883F2B-C71F-4CBB-A821-E37F6C4A2372}" srcId="{69E0AE6E-295F-4EEB-B9B6-FB0D3A584DDE}" destId="{66FC2522-4C53-44C2-B074-F842FD60139B}" srcOrd="0" destOrd="0" parTransId="{A92D4B1C-98DB-43CE-9DAA-5AB78B9D3154}" sibTransId="{EACD6FBB-B2A7-480D-BF9F-4E65C8426FB1}"/>
    <dgm:cxn modelId="{9F2FD938-4D4E-4EB3-AC66-AD2511C66F6D}" type="presOf" srcId="{69E0AE6E-295F-4EEB-B9B6-FB0D3A584DDE}" destId="{607C129D-4972-4F09-9F54-DA9D565BDB86}" srcOrd="0" destOrd="0" presId="urn:microsoft.com/office/officeart/2005/8/layout/chevron2"/>
    <dgm:cxn modelId="{1DC5ED63-C7D6-440B-9C9D-18A0CDF9460B}" srcId="{B3B7EE3F-973E-453D-BAED-1DB61751C204}" destId="{69E0AE6E-295F-4EEB-B9B6-FB0D3A584DDE}" srcOrd="2" destOrd="0" parTransId="{DB16D463-6900-496C-B6B7-467B1C4D53B3}" sibTransId="{278D5D04-C7E2-464F-A324-66E14415300F}"/>
    <dgm:cxn modelId="{82AF384A-8AEF-4CED-B92C-584237092C2D}" srcId="{B3B7EE3F-973E-453D-BAED-1DB61751C204}" destId="{F7B610CF-1791-40A7-8050-D505664E46DF}" srcOrd="4" destOrd="0" parTransId="{9FDEA326-33BE-4B1A-8962-A483F6B615A9}" sibTransId="{D140D82F-4CAC-42EA-AB64-50D877F85EE5}"/>
    <dgm:cxn modelId="{F4B3524F-F159-4178-93B1-62C04C0162F4}" srcId="{57FD630B-731B-4CF9-9F34-668F6AE69771}" destId="{77032F15-C0EA-4DF5-9FB5-A0C02443CC64}" srcOrd="1" destOrd="0" parTransId="{69FA5392-38EC-4F22-9920-8C4F9D91E7EE}" sibTransId="{B610F15F-AC91-4305-BB88-97B16B7B33A7}"/>
    <dgm:cxn modelId="{EEEBE273-F682-4A79-91B1-55990A01FE13}" srcId="{57FD630B-731B-4CF9-9F34-668F6AE69771}" destId="{5589C50E-B0F3-424D-B368-02B2FB0A6D27}" srcOrd="0" destOrd="0" parTransId="{0E6C37F9-79D6-4783-8F08-4A644F2036CC}" sibTransId="{95A48C01-D9F4-4BAF-8D7C-2392EDFB45C0}"/>
    <dgm:cxn modelId="{DBEBF883-51C7-406E-AA16-DF495B35FED8}" type="presOf" srcId="{B60D44E6-AFE6-4C7D-A0C2-F1633B3F1BA1}" destId="{0AD58F70-EDD2-4D2F-8C6C-3C8AAB07C34C}" srcOrd="0" destOrd="0" presId="urn:microsoft.com/office/officeart/2005/8/layout/chevron2"/>
    <dgm:cxn modelId="{6BDD0887-0815-4A33-B199-032255BD90FE}" type="presOf" srcId="{76ABC955-46EF-4B37-816B-6D16AE8832F3}" destId="{1177DFD1-D9DE-4307-A952-972D796C2B69}" srcOrd="0" destOrd="0" presId="urn:microsoft.com/office/officeart/2005/8/layout/chevron2"/>
    <dgm:cxn modelId="{FF992CA2-86AD-40F4-B883-0167E44246FB}" srcId="{B60D44E6-AFE6-4C7D-A0C2-F1633B3F1BA1}" destId="{9BE35DB6-9AF3-4830-ABD1-8C7D58CD98EF}" srcOrd="0" destOrd="0" parTransId="{67F0C6CD-C3D0-4634-A380-5195EA7DC8C6}" sibTransId="{2A3979B3-85B4-45AC-B58F-BC304F3FCD78}"/>
    <dgm:cxn modelId="{26D53BA5-EFB7-43BE-AAF0-CB648E24AC65}" type="presOf" srcId="{77032F15-C0EA-4DF5-9FB5-A0C02443CC64}" destId="{7287B707-771E-4503-B787-6EFCE381F4DD}" srcOrd="0" destOrd="1" presId="urn:microsoft.com/office/officeart/2005/8/layout/chevron2"/>
    <dgm:cxn modelId="{C038CFA8-286D-482F-8FA4-5C141BA5D869}" srcId="{B3B7EE3F-973E-453D-BAED-1DB61751C204}" destId="{B60D44E6-AFE6-4C7D-A0C2-F1633B3F1BA1}" srcOrd="1" destOrd="0" parTransId="{17FBD1FC-2AAE-4278-88EF-1932911604D8}" sibTransId="{26E14F03-FCE5-4864-9B80-B86B653DA66B}"/>
    <dgm:cxn modelId="{7429C1B4-2E8F-4E60-9881-7479C4761D87}" srcId="{B60D44E6-AFE6-4C7D-A0C2-F1633B3F1BA1}" destId="{CE7B2AF5-D6F8-4A23-B3F4-63FD32DFFFA1}" srcOrd="1" destOrd="0" parTransId="{DA41FD76-7EA7-4F63-AEFD-65A7D0851F6E}" sibTransId="{FE449739-C418-4723-B587-3F17DEE3A06E}"/>
    <dgm:cxn modelId="{4702FFB7-0A14-4617-B883-1B3F35973BDB}" type="presOf" srcId="{B3B7EE3F-973E-453D-BAED-1DB61751C204}" destId="{B931E3E1-211C-42D5-BE6E-A47005010E68}" srcOrd="0" destOrd="0" presId="urn:microsoft.com/office/officeart/2005/8/layout/chevron2"/>
    <dgm:cxn modelId="{FE155CBE-42A4-4157-986C-3017A100026B}" srcId="{B3B7EE3F-973E-453D-BAED-1DB61751C204}" destId="{57FD630B-731B-4CF9-9F34-668F6AE69771}" srcOrd="3" destOrd="0" parTransId="{02CA8BA3-773D-40DC-9DD7-F04E6B8F20ED}" sibTransId="{AFD1FF21-8CB1-440A-BA9C-E72D2DFEDB71}"/>
    <dgm:cxn modelId="{1094ABC2-8FD4-42A4-98C3-0B7899575A78}" type="presOf" srcId="{C1A8EAEC-06B9-4D91-85B3-FEC99A6BD26C}" destId="{B3A4931E-889A-4D36-8FBA-C2B4F12BE6D6}" srcOrd="0" destOrd="0" presId="urn:microsoft.com/office/officeart/2005/8/layout/chevron2"/>
    <dgm:cxn modelId="{959FD5C4-0D1A-4DB7-B0AA-CFD59E064162}" srcId="{C1A8EAEC-06B9-4D91-85B3-FEC99A6BD26C}" destId="{76ABC955-46EF-4B37-816B-6D16AE8832F3}" srcOrd="0" destOrd="0" parTransId="{2F68B225-1CD9-48F5-94C9-1349F99288EF}" sibTransId="{C4FF1ADE-5DAD-4F0A-839E-E73AA4DC9696}"/>
    <dgm:cxn modelId="{7DFDB4CD-4AE7-4DA4-A1AE-4A7657927ECD}" type="presOf" srcId="{25DE2D89-BC74-4F42-9157-8AE2D372CEE5}" destId="{EF63D92E-239B-4C43-B976-CE24E573E216}" srcOrd="0" destOrd="0" presId="urn:microsoft.com/office/officeart/2005/8/layout/chevron2"/>
    <dgm:cxn modelId="{AE6A76CE-D37D-4815-9409-B0332DF27222}" type="presOf" srcId="{57FD630B-731B-4CF9-9F34-668F6AE69771}" destId="{BE48173E-2C66-4D68-838B-B7976CEAA6B0}" srcOrd="0" destOrd="0" presId="urn:microsoft.com/office/officeart/2005/8/layout/chevron2"/>
    <dgm:cxn modelId="{951C64D5-2AC8-4682-A42F-1D9F003F1BA1}" srcId="{B3B7EE3F-973E-453D-BAED-1DB61751C204}" destId="{C1A8EAEC-06B9-4D91-85B3-FEC99A6BD26C}" srcOrd="0" destOrd="0" parTransId="{6F3CCE9C-3FC1-47A0-8EF0-5CD8A4CD77EB}" sibTransId="{3F23DD86-DA85-4FA0-BDFD-0FF0C1EF600C}"/>
    <dgm:cxn modelId="{DFA196E0-605C-4A01-8908-66DAFF6E495B}" type="presOf" srcId="{5589C50E-B0F3-424D-B368-02B2FB0A6D27}" destId="{7287B707-771E-4503-B787-6EFCE381F4DD}" srcOrd="0" destOrd="0" presId="urn:microsoft.com/office/officeart/2005/8/layout/chevron2"/>
    <dgm:cxn modelId="{FFB0F5E5-0483-4EF0-BB8C-A23292BACC97}" srcId="{F7B610CF-1791-40A7-8050-D505664E46DF}" destId="{75C8DC55-F49D-44DA-B1DA-921AD9093837}" srcOrd="1" destOrd="0" parTransId="{57460221-B11F-4934-AC03-D45842251B70}" sibTransId="{E9B4A578-A98F-4751-AA09-87270994B1C8}"/>
    <dgm:cxn modelId="{99F4FDE9-6FAA-4336-9D7D-5E7A735F68EF}" type="presOf" srcId="{66FC2522-4C53-44C2-B074-F842FD60139B}" destId="{7128B9D2-1C43-455A-A006-DAB3B60A808D}" srcOrd="0" destOrd="0" presId="urn:microsoft.com/office/officeart/2005/8/layout/chevron2"/>
    <dgm:cxn modelId="{1A612CF6-41B9-447C-85D0-FF46E56C2620}" srcId="{69E0AE6E-295F-4EEB-B9B6-FB0D3A584DDE}" destId="{A27ECD75-26B2-46F2-8D6D-B3D9BE5D1A7D}" srcOrd="1" destOrd="0" parTransId="{31A00D56-7BF5-4624-9F58-51D654C75BFE}" sibTransId="{FF14FED1-0A92-4B9A-9725-E1259858E238}"/>
    <dgm:cxn modelId="{997B18F9-EB5E-4712-BBF2-FD39CC3949CF}" type="presOf" srcId="{F7B610CF-1791-40A7-8050-D505664E46DF}" destId="{D9EBCE64-AE74-4CEB-AF8E-05FC8A8DA870}" srcOrd="0" destOrd="0" presId="urn:microsoft.com/office/officeart/2005/8/layout/chevron2"/>
    <dgm:cxn modelId="{C22069FC-83DE-4F65-8422-F31B82D36407}" type="presOf" srcId="{A27ECD75-26B2-46F2-8D6D-B3D9BE5D1A7D}" destId="{7128B9D2-1C43-455A-A006-DAB3B60A808D}" srcOrd="0" destOrd="1" presId="urn:microsoft.com/office/officeart/2005/8/layout/chevron2"/>
    <dgm:cxn modelId="{E38A06FE-7C19-4FD9-96C9-6583F5DA08B4}" type="presOf" srcId="{9BE35DB6-9AF3-4830-ABD1-8C7D58CD98EF}" destId="{382F7F00-494D-4560-A778-AA900C5F1BFF}" srcOrd="0" destOrd="0" presId="urn:microsoft.com/office/officeart/2005/8/layout/chevron2"/>
    <dgm:cxn modelId="{648B6DD4-09C5-444A-817F-698171FF81B4}" type="presParOf" srcId="{B931E3E1-211C-42D5-BE6E-A47005010E68}" destId="{3214E591-3985-4DD4-B2B2-6AC1A542ACFE}" srcOrd="0" destOrd="0" presId="urn:microsoft.com/office/officeart/2005/8/layout/chevron2"/>
    <dgm:cxn modelId="{E4722E62-491E-4D19-B2ED-652BF4D37A8B}" type="presParOf" srcId="{3214E591-3985-4DD4-B2B2-6AC1A542ACFE}" destId="{B3A4931E-889A-4D36-8FBA-C2B4F12BE6D6}" srcOrd="0" destOrd="0" presId="urn:microsoft.com/office/officeart/2005/8/layout/chevron2"/>
    <dgm:cxn modelId="{86B12BED-ECFD-4D3C-936B-B7CA66D5C5BD}" type="presParOf" srcId="{3214E591-3985-4DD4-B2B2-6AC1A542ACFE}" destId="{1177DFD1-D9DE-4307-A952-972D796C2B69}" srcOrd="1" destOrd="0" presId="urn:microsoft.com/office/officeart/2005/8/layout/chevron2"/>
    <dgm:cxn modelId="{B1478EA9-AFF3-4C01-AF42-15BCF362623F}" type="presParOf" srcId="{B931E3E1-211C-42D5-BE6E-A47005010E68}" destId="{7C15FA72-2F0B-4C5A-862F-1EA0F87A6D51}" srcOrd="1" destOrd="0" presId="urn:microsoft.com/office/officeart/2005/8/layout/chevron2"/>
    <dgm:cxn modelId="{4DF1782A-C3CE-45DE-B1BF-F883BC407CFB}" type="presParOf" srcId="{B931E3E1-211C-42D5-BE6E-A47005010E68}" destId="{FFA48DB9-1222-4B2E-ABD4-46C2349D5699}" srcOrd="2" destOrd="0" presId="urn:microsoft.com/office/officeart/2005/8/layout/chevron2"/>
    <dgm:cxn modelId="{A5BE6585-0DC3-479A-870F-D93370DF78CD}" type="presParOf" srcId="{FFA48DB9-1222-4B2E-ABD4-46C2349D5699}" destId="{0AD58F70-EDD2-4D2F-8C6C-3C8AAB07C34C}" srcOrd="0" destOrd="0" presId="urn:microsoft.com/office/officeart/2005/8/layout/chevron2"/>
    <dgm:cxn modelId="{E5F9E6AE-973B-4E7A-BA64-C65D76E82230}" type="presParOf" srcId="{FFA48DB9-1222-4B2E-ABD4-46C2349D5699}" destId="{382F7F00-494D-4560-A778-AA900C5F1BFF}" srcOrd="1" destOrd="0" presId="urn:microsoft.com/office/officeart/2005/8/layout/chevron2"/>
    <dgm:cxn modelId="{092E0227-4947-4C2B-A48F-61216E10B199}" type="presParOf" srcId="{B931E3E1-211C-42D5-BE6E-A47005010E68}" destId="{5A32DC04-B39E-4C3B-9795-89E138B134FD}" srcOrd="3" destOrd="0" presId="urn:microsoft.com/office/officeart/2005/8/layout/chevron2"/>
    <dgm:cxn modelId="{4C5C8241-ADDB-4F36-9150-948CD99D22F2}" type="presParOf" srcId="{B931E3E1-211C-42D5-BE6E-A47005010E68}" destId="{46368E72-A89A-4663-86BA-C5310CB49728}" srcOrd="4" destOrd="0" presId="urn:microsoft.com/office/officeart/2005/8/layout/chevron2"/>
    <dgm:cxn modelId="{4FE41722-4789-4A3E-A3FE-12E4234B68FA}" type="presParOf" srcId="{46368E72-A89A-4663-86BA-C5310CB49728}" destId="{607C129D-4972-4F09-9F54-DA9D565BDB86}" srcOrd="0" destOrd="0" presId="urn:microsoft.com/office/officeart/2005/8/layout/chevron2"/>
    <dgm:cxn modelId="{99394BCC-B487-4F36-92EB-42062F6FA6DD}" type="presParOf" srcId="{46368E72-A89A-4663-86BA-C5310CB49728}" destId="{7128B9D2-1C43-455A-A006-DAB3B60A808D}" srcOrd="1" destOrd="0" presId="urn:microsoft.com/office/officeart/2005/8/layout/chevron2"/>
    <dgm:cxn modelId="{C08FE43B-0621-46CC-B7D9-BE3599E7D66E}" type="presParOf" srcId="{B931E3E1-211C-42D5-BE6E-A47005010E68}" destId="{3335F445-1F75-4EE9-9A6C-812582A1DB32}" srcOrd="5" destOrd="0" presId="urn:microsoft.com/office/officeart/2005/8/layout/chevron2"/>
    <dgm:cxn modelId="{FE9C3E8A-7F9B-49CC-A7D9-4D97FF73F148}" type="presParOf" srcId="{B931E3E1-211C-42D5-BE6E-A47005010E68}" destId="{BEFD3E82-AC34-4B39-A038-886C99036FB3}" srcOrd="6" destOrd="0" presId="urn:microsoft.com/office/officeart/2005/8/layout/chevron2"/>
    <dgm:cxn modelId="{FCE01C5E-4A04-4CD7-BEAC-C7E890353BCF}" type="presParOf" srcId="{BEFD3E82-AC34-4B39-A038-886C99036FB3}" destId="{BE48173E-2C66-4D68-838B-B7976CEAA6B0}" srcOrd="0" destOrd="0" presId="urn:microsoft.com/office/officeart/2005/8/layout/chevron2"/>
    <dgm:cxn modelId="{020FCA52-68EC-4ED2-A6B7-A27A1A50EAA7}" type="presParOf" srcId="{BEFD3E82-AC34-4B39-A038-886C99036FB3}" destId="{7287B707-771E-4503-B787-6EFCE381F4DD}" srcOrd="1" destOrd="0" presId="urn:microsoft.com/office/officeart/2005/8/layout/chevron2"/>
    <dgm:cxn modelId="{45DB654B-9F8B-4347-BA45-6E1BECE6D13A}" type="presParOf" srcId="{B931E3E1-211C-42D5-BE6E-A47005010E68}" destId="{DB73D2D1-D7C4-456F-9DBC-68D1350A80FF}" srcOrd="7" destOrd="0" presId="urn:microsoft.com/office/officeart/2005/8/layout/chevron2"/>
    <dgm:cxn modelId="{4C3FCB98-F7FF-4503-916B-E8BA29C501E4}" type="presParOf" srcId="{B931E3E1-211C-42D5-BE6E-A47005010E68}" destId="{55E01545-FB99-4E33-9DCA-515D570D856F}" srcOrd="8" destOrd="0" presId="urn:microsoft.com/office/officeart/2005/8/layout/chevron2"/>
    <dgm:cxn modelId="{14103EF5-01F0-4E6C-971B-ABC8F9E8EA4E}" type="presParOf" srcId="{55E01545-FB99-4E33-9DCA-515D570D856F}" destId="{D9EBCE64-AE74-4CEB-AF8E-05FC8A8DA870}" srcOrd="0" destOrd="0" presId="urn:microsoft.com/office/officeart/2005/8/layout/chevron2"/>
    <dgm:cxn modelId="{BF715891-5367-4E38-9835-EC1962C0C723}" type="presParOf" srcId="{55E01545-FB99-4E33-9DCA-515D570D856F}" destId="{EF63D92E-239B-4C43-B976-CE24E573E216}"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46BB0B-A281-4B0B-B3CE-69155FAEF9D0}">
      <dsp:nvSpPr>
        <dsp:cNvPr id="0" name=""/>
        <dsp:cNvSpPr/>
      </dsp:nvSpPr>
      <dsp:spPr>
        <a:xfrm rot="5400000">
          <a:off x="-104712" y="105426"/>
          <a:ext cx="698080" cy="488656"/>
        </a:xfrm>
        <a:prstGeom prst="chevron">
          <a:avLst/>
        </a:prstGeom>
        <a:solidFill>
          <a:schemeClr val="accent3">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AR" sz="1400" kern="1200" dirty="0"/>
            <a:t>8</a:t>
          </a:r>
        </a:p>
      </dsp:txBody>
      <dsp:txXfrm rot="-5400000">
        <a:off x="0" y="245042"/>
        <a:ext cx="488656" cy="209424"/>
      </dsp:txXfrm>
    </dsp:sp>
    <dsp:sp modelId="{D8A3A914-4678-409B-89E7-8A937E6F2626}">
      <dsp:nvSpPr>
        <dsp:cNvPr id="0" name=""/>
        <dsp:cNvSpPr/>
      </dsp:nvSpPr>
      <dsp:spPr>
        <a:xfrm rot="5400000">
          <a:off x="3847026" y="-3357656"/>
          <a:ext cx="453752" cy="7170492"/>
        </a:xfrm>
        <a:prstGeom prst="round2SameRect">
          <a:avLst/>
        </a:prstGeom>
        <a:solidFill>
          <a:schemeClr val="lt1">
            <a:alpha val="90000"/>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AR" sz="1300" kern="1200" dirty="0"/>
            <a:t>???</a:t>
          </a:r>
        </a:p>
      </dsp:txBody>
      <dsp:txXfrm rot="-5400000">
        <a:off x="488656" y="22864"/>
        <a:ext cx="7148342" cy="409452"/>
      </dsp:txXfrm>
    </dsp:sp>
    <dsp:sp modelId="{DAF989BB-EF21-4089-B62D-9FC9A99D0BE1}">
      <dsp:nvSpPr>
        <dsp:cNvPr id="0" name=""/>
        <dsp:cNvSpPr/>
      </dsp:nvSpPr>
      <dsp:spPr>
        <a:xfrm rot="5400000">
          <a:off x="-104712" y="729745"/>
          <a:ext cx="698080" cy="488656"/>
        </a:xfrm>
        <a:prstGeom prst="chevron">
          <a:avLst/>
        </a:prstGeom>
        <a:solidFill>
          <a:schemeClr val="accent3">
            <a:hueOff val="-1447940"/>
            <a:satOff val="1024"/>
            <a:lumOff val="308"/>
            <a:alphaOff val="0"/>
          </a:schemeClr>
        </a:solidFill>
        <a:ln w="34925" cap="flat" cmpd="sng" algn="in">
          <a:solidFill>
            <a:schemeClr val="accent3">
              <a:hueOff val="-1447940"/>
              <a:satOff val="1024"/>
              <a:lumOff val="30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AR" sz="1400" kern="1200" dirty="0"/>
            <a:t>7</a:t>
          </a:r>
        </a:p>
      </dsp:txBody>
      <dsp:txXfrm rot="-5400000">
        <a:off x="0" y="869361"/>
        <a:ext cx="488656" cy="209424"/>
      </dsp:txXfrm>
    </dsp:sp>
    <dsp:sp modelId="{6AF77CF1-0E9F-483F-AD08-0CB1121244BE}">
      <dsp:nvSpPr>
        <dsp:cNvPr id="0" name=""/>
        <dsp:cNvSpPr/>
      </dsp:nvSpPr>
      <dsp:spPr>
        <a:xfrm rot="5400000">
          <a:off x="3847026" y="-2733336"/>
          <a:ext cx="453752" cy="7170492"/>
        </a:xfrm>
        <a:prstGeom prst="round2SameRect">
          <a:avLst/>
        </a:prstGeom>
        <a:solidFill>
          <a:schemeClr val="lt1">
            <a:alpha val="90000"/>
            <a:hueOff val="0"/>
            <a:satOff val="0"/>
            <a:lumOff val="0"/>
            <a:alphaOff val="0"/>
          </a:schemeClr>
        </a:solidFill>
        <a:ln w="34925" cap="flat" cmpd="sng" algn="in">
          <a:solidFill>
            <a:schemeClr val="accent3">
              <a:hueOff val="-1447940"/>
              <a:satOff val="1024"/>
              <a:lumOff val="30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AR" sz="1300" kern="1200" dirty="0"/>
            <a:t>APLICACIÓN</a:t>
          </a:r>
        </a:p>
        <a:p>
          <a:pPr marL="114300" lvl="1" indent="-114300" algn="l" defTabSz="577850">
            <a:lnSpc>
              <a:spcPct val="90000"/>
            </a:lnSpc>
            <a:spcBef>
              <a:spcPct val="0"/>
            </a:spcBef>
            <a:spcAft>
              <a:spcPct val="15000"/>
            </a:spcAft>
            <a:buChar char="•"/>
          </a:pPr>
          <a:r>
            <a:rPr lang="es-AR" sz="1300" kern="1200" dirty="0"/>
            <a:t>Navegador de Internet – Programas de Correo </a:t>
          </a:r>
          <a:r>
            <a:rPr lang="es-AR" sz="1300" kern="1200" dirty="0" err="1"/>
            <a:t>Electronico</a:t>
          </a:r>
          <a:endParaRPr lang="es-AR" sz="1300" kern="1200" dirty="0"/>
        </a:p>
      </dsp:txBody>
      <dsp:txXfrm rot="-5400000">
        <a:off x="488656" y="647184"/>
        <a:ext cx="7148342" cy="409452"/>
      </dsp:txXfrm>
    </dsp:sp>
    <dsp:sp modelId="{3A213858-D94F-478B-A0F5-B38493D13605}">
      <dsp:nvSpPr>
        <dsp:cNvPr id="0" name=""/>
        <dsp:cNvSpPr/>
      </dsp:nvSpPr>
      <dsp:spPr>
        <a:xfrm rot="5400000">
          <a:off x="-104712" y="1354065"/>
          <a:ext cx="698080" cy="488656"/>
        </a:xfrm>
        <a:prstGeom prst="chevron">
          <a:avLst/>
        </a:prstGeom>
        <a:solidFill>
          <a:schemeClr val="accent3">
            <a:hueOff val="-2895880"/>
            <a:satOff val="2049"/>
            <a:lumOff val="616"/>
            <a:alphaOff val="0"/>
          </a:schemeClr>
        </a:solidFill>
        <a:ln w="34925" cap="flat" cmpd="sng" algn="in">
          <a:solidFill>
            <a:schemeClr val="accent3">
              <a:hueOff val="-2895880"/>
              <a:satOff val="2049"/>
              <a:lumOff val="61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AR" sz="1400" kern="1200" dirty="0"/>
            <a:t>6</a:t>
          </a:r>
        </a:p>
      </dsp:txBody>
      <dsp:txXfrm rot="-5400000">
        <a:off x="0" y="1493681"/>
        <a:ext cx="488656" cy="209424"/>
      </dsp:txXfrm>
    </dsp:sp>
    <dsp:sp modelId="{273F886F-9182-4239-BB0A-7611CE290E97}">
      <dsp:nvSpPr>
        <dsp:cNvPr id="0" name=""/>
        <dsp:cNvSpPr/>
      </dsp:nvSpPr>
      <dsp:spPr>
        <a:xfrm rot="5400000">
          <a:off x="3847026" y="-2109016"/>
          <a:ext cx="453752" cy="7170492"/>
        </a:xfrm>
        <a:prstGeom prst="round2SameRect">
          <a:avLst/>
        </a:prstGeom>
        <a:solidFill>
          <a:schemeClr val="lt1">
            <a:alpha val="90000"/>
            <a:hueOff val="0"/>
            <a:satOff val="0"/>
            <a:lumOff val="0"/>
            <a:alphaOff val="0"/>
          </a:schemeClr>
        </a:solidFill>
        <a:ln w="34925" cap="flat" cmpd="sng" algn="in">
          <a:solidFill>
            <a:schemeClr val="accent3">
              <a:hueOff val="-2895880"/>
              <a:satOff val="2049"/>
              <a:lumOff val="61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AR" sz="1300" kern="1200" dirty="0"/>
            <a:t>PRESENTACIÓN</a:t>
          </a:r>
        </a:p>
        <a:p>
          <a:pPr marL="114300" lvl="1" indent="-114300" algn="l" defTabSz="577850">
            <a:lnSpc>
              <a:spcPct val="90000"/>
            </a:lnSpc>
            <a:spcBef>
              <a:spcPct val="0"/>
            </a:spcBef>
            <a:spcAft>
              <a:spcPct val="15000"/>
            </a:spcAft>
            <a:buChar char="•"/>
          </a:pPr>
          <a:r>
            <a:rPr lang="es-AR" sz="1300" kern="1200" dirty="0"/>
            <a:t>JPG – MP3</a:t>
          </a:r>
        </a:p>
      </dsp:txBody>
      <dsp:txXfrm rot="-5400000">
        <a:off x="488656" y="1271504"/>
        <a:ext cx="7148342" cy="409452"/>
      </dsp:txXfrm>
    </dsp:sp>
    <dsp:sp modelId="{EB4C08CC-45F7-4DED-85E9-653AD5ABD5D0}">
      <dsp:nvSpPr>
        <dsp:cNvPr id="0" name=""/>
        <dsp:cNvSpPr/>
      </dsp:nvSpPr>
      <dsp:spPr>
        <a:xfrm rot="5400000">
          <a:off x="-104712" y="1978385"/>
          <a:ext cx="698080" cy="488656"/>
        </a:xfrm>
        <a:prstGeom prst="chevron">
          <a:avLst/>
        </a:prstGeom>
        <a:solidFill>
          <a:schemeClr val="accent3">
            <a:hueOff val="-4343820"/>
            <a:satOff val="3073"/>
            <a:lumOff val="924"/>
            <a:alphaOff val="0"/>
          </a:schemeClr>
        </a:solidFill>
        <a:ln w="34925" cap="flat" cmpd="sng" algn="in">
          <a:solidFill>
            <a:schemeClr val="accent3">
              <a:hueOff val="-4343820"/>
              <a:satOff val="3073"/>
              <a:lumOff val="92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AR" sz="1400" kern="1200" dirty="0"/>
            <a:t>5</a:t>
          </a:r>
        </a:p>
      </dsp:txBody>
      <dsp:txXfrm rot="-5400000">
        <a:off x="0" y="2118001"/>
        <a:ext cx="488656" cy="209424"/>
      </dsp:txXfrm>
    </dsp:sp>
    <dsp:sp modelId="{27936F3B-AEA2-43BF-9535-89CA6663BDB8}">
      <dsp:nvSpPr>
        <dsp:cNvPr id="0" name=""/>
        <dsp:cNvSpPr/>
      </dsp:nvSpPr>
      <dsp:spPr>
        <a:xfrm rot="5400000">
          <a:off x="3847026" y="-1484696"/>
          <a:ext cx="453752" cy="7170492"/>
        </a:xfrm>
        <a:prstGeom prst="round2SameRect">
          <a:avLst/>
        </a:prstGeom>
        <a:solidFill>
          <a:schemeClr val="lt1">
            <a:alpha val="90000"/>
            <a:hueOff val="0"/>
            <a:satOff val="0"/>
            <a:lumOff val="0"/>
            <a:alphaOff val="0"/>
          </a:schemeClr>
        </a:solidFill>
        <a:ln w="34925" cap="flat" cmpd="sng" algn="in">
          <a:solidFill>
            <a:schemeClr val="accent3">
              <a:hueOff val="-4343820"/>
              <a:satOff val="3073"/>
              <a:lumOff val="9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AR" sz="1300" kern="1200" dirty="0"/>
            <a:t>SESION</a:t>
          </a:r>
        </a:p>
        <a:p>
          <a:pPr marL="114300" lvl="1" indent="-114300" algn="l" defTabSz="577850">
            <a:lnSpc>
              <a:spcPct val="90000"/>
            </a:lnSpc>
            <a:spcBef>
              <a:spcPct val="0"/>
            </a:spcBef>
            <a:spcAft>
              <a:spcPct val="15000"/>
            </a:spcAft>
            <a:buChar char="•"/>
          </a:pPr>
          <a:r>
            <a:rPr lang="es-AR" sz="1300" kern="1200" dirty="0"/>
            <a:t>Network File </a:t>
          </a:r>
          <a:r>
            <a:rPr lang="es-AR" sz="1300" kern="1200" dirty="0" err="1"/>
            <a:t>System</a:t>
          </a:r>
          <a:r>
            <a:rPr lang="es-AR" sz="1300" kern="1200" dirty="0"/>
            <a:t> LINUX /UNIX</a:t>
          </a:r>
        </a:p>
      </dsp:txBody>
      <dsp:txXfrm rot="-5400000">
        <a:off x="488656" y="1895824"/>
        <a:ext cx="7148342" cy="409452"/>
      </dsp:txXfrm>
    </dsp:sp>
    <dsp:sp modelId="{A1212CF2-DFF5-4E5C-B1D7-C48F83D8FD32}">
      <dsp:nvSpPr>
        <dsp:cNvPr id="0" name=""/>
        <dsp:cNvSpPr/>
      </dsp:nvSpPr>
      <dsp:spPr>
        <a:xfrm rot="5400000">
          <a:off x="-104712" y="2602705"/>
          <a:ext cx="698080" cy="488656"/>
        </a:xfrm>
        <a:prstGeom prst="chevron">
          <a:avLst/>
        </a:prstGeom>
        <a:solidFill>
          <a:schemeClr val="accent3">
            <a:hueOff val="-5791760"/>
            <a:satOff val="4097"/>
            <a:lumOff val="1232"/>
            <a:alphaOff val="0"/>
          </a:schemeClr>
        </a:solidFill>
        <a:ln w="34925" cap="flat" cmpd="sng" algn="in">
          <a:solidFill>
            <a:schemeClr val="accent3">
              <a:hueOff val="-5791760"/>
              <a:satOff val="4097"/>
              <a:lumOff val="123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AR" sz="1400" kern="1200" dirty="0"/>
            <a:t>4</a:t>
          </a:r>
        </a:p>
      </dsp:txBody>
      <dsp:txXfrm rot="-5400000">
        <a:off x="0" y="2742321"/>
        <a:ext cx="488656" cy="209424"/>
      </dsp:txXfrm>
    </dsp:sp>
    <dsp:sp modelId="{CF07AE02-838B-4534-A0C6-2E81E232D91F}">
      <dsp:nvSpPr>
        <dsp:cNvPr id="0" name=""/>
        <dsp:cNvSpPr/>
      </dsp:nvSpPr>
      <dsp:spPr>
        <a:xfrm rot="5400000">
          <a:off x="3847026" y="-860377"/>
          <a:ext cx="453752" cy="7170492"/>
        </a:xfrm>
        <a:prstGeom prst="round2SameRect">
          <a:avLst/>
        </a:prstGeom>
        <a:solidFill>
          <a:schemeClr val="lt1">
            <a:alpha val="90000"/>
            <a:hueOff val="0"/>
            <a:satOff val="0"/>
            <a:lumOff val="0"/>
            <a:alphaOff val="0"/>
          </a:schemeClr>
        </a:solidFill>
        <a:ln w="34925" cap="flat" cmpd="sng" algn="in">
          <a:solidFill>
            <a:schemeClr val="accent3">
              <a:hueOff val="-5791760"/>
              <a:satOff val="4097"/>
              <a:lumOff val="123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AR" sz="1300" kern="1200" dirty="0"/>
            <a:t>TRANSPORTE</a:t>
          </a:r>
        </a:p>
        <a:p>
          <a:pPr marL="114300" lvl="1" indent="-114300" algn="l" defTabSz="577850">
            <a:lnSpc>
              <a:spcPct val="90000"/>
            </a:lnSpc>
            <a:spcBef>
              <a:spcPct val="0"/>
            </a:spcBef>
            <a:spcAft>
              <a:spcPct val="15000"/>
            </a:spcAft>
            <a:buChar char="•"/>
          </a:pPr>
          <a:r>
            <a:rPr lang="es-AR" sz="1300" kern="1200" dirty="0"/>
            <a:t>TCP - UDP</a:t>
          </a:r>
        </a:p>
      </dsp:txBody>
      <dsp:txXfrm rot="-5400000">
        <a:off x="488656" y="2520143"/>
        <a:ext cx="7148342" cy="409452"/>
      </dsp:txXfrm>
    </dsp:sp>
    <dsp:sp modelId="{10A87762-8227-43C6-A17E-EDE44434210F}">
      <dsp:nvSpPr>
        <dsp:cNvPr id="0" name=""/>
        <dsp:cNvSpPr/>
      </dsp:nvSpPr>
      <dsp:spPr>
        <a:xfrm rot="5400000">
          <a:off x="-104712" y="3227025"/>
          <a:ext cx="698080" cy="488656"/>
        </a:xfrm>
        <a:prstGeom prst="chevron">
          <a:avLst/>
        </a:prstGeom>
        <a:solidFill>
          <a:schemeClr val="accent3">
            <a:hueOff val="-7239700"/>
            <a:satOff val="5121"/>
            <a:lumOff val="1540"/>
            <a:alphaOff val="0"/>
          </a:schemeClr>
        </a:solidFill>
        <a:ln w="34925" cap="flat" cmpd="sng" algn="in">
          <a:solidFill>
            <a:schemeClr val="accent3">
              <a:hueOff val="-7239700"/>
              <a:satOff val="5121"/>
              <a:lumOff val="154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AR" sz="1400" kern="1200" dirty="0"/>
            <a:t>3</a:t>
          </a:r>
        </a:p>
      </dsp:txBody>
      <dsp:txXfrm rot="-5400000">
        <a:off x="0" y="3366641"/>
        <a:ext cx="488656" cy="209424"/>
      </dsp:txXfrm>
    </dsp:sp>
    <dsp:sp modelId="{0B910A3A-2FB1-45E1-AAC8-54D3E42268E8}">
      <dsp:nvSpPr>
        <dsp:cNvPr id="0" name=""/>
        <dsp:cNvSpPr/>
      </dsp:nvSpPr>
      <dsp:spPr>
        <a:xfrm rot="5400000">
          <a:off x="3847026" y="-236057"/>
          <a:ext cx="453752" cy="7170492"/>
        </a:xfrm>
        <a:prstGeom prst="round2SameRect">
          <a:avLst/>
        </a:prstGeom>
        <a:solidFill>
          <a:schemeClr val="lt1">
            <a:alpha val="90000"/>
            <a:hueOff val="0"/>
            <a:satOff val="0"/>
            <a:lumOff val="0"/>
            <a:alphaOff val="0"/>
          </a:schemeClr>
        </a:solidFill>
        <a:ln w="34925" cap="flat" cmpd="sng" algn="in">
          <a:solidFill>
            <a:schemeClr val="accent3">
              <a:hueOff val="-7239700"/>
              <a:satOff val="5121"/>
              <a:lumOff val="15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AR" sz="1300" kern="1200" dirty="0"/>
            <a:t>RED</a:t>
          </a:r>
        </a:p>
        <a:p>
          <a:pPr marL="114300" lvl="1" indent="-114300" algn="l" defTabSz="577850">
            <a:lnSpc>
              <a:spcPct val="90000"/>
            </a:lnSpc>
            <a:spcBef>
              <a:spcPct val="0"/>
            </a:spcBef>
            <a:spcAft>
              <a:spcPct val="15000"/>
            </a:spcAft>
            <a:buChar char="•"/>
          </a:pPr>
          <a:r>
            <a:rPr lang="es-AR" sz="1300" kern="1200" dirty="0"/>
            <a:t>IP – IPX - APPLETALK</a:t>
          </a:r>
        </a:p>
      </dsp:txBody>
      <dsp:txXfrm rot="-5400000">
        <a:off x="488656" y="3144463"/>
        <a:ext cx="7148342" cy="409452"/>
      </dsp:txXfrm>
    </dsp:sp>
    <dsp:sp modelId="{FD14EAA6-3D93-4A37-A06C-61AEA9614769}">
      <dsp:nvSpPr>
        <dsp:cNvPr id="0" name=""/>
        <dsp:cNvSpPr/>
      </dsp:nvSpPr>
      <dsp:spPr>
        <a:xfrm rot="5400000">
          <a:off x="-104712" y="3851344"/>
          <a:ext cx="698080" cy="488656"/>
        </a:xfrm>
        <a:prstGeom prst="chevron">
          <a:avLst/>
        </a:prstGeom>
        <a:solidFill>
          <a:schemeClr val="accent3">
            <a:hueOff val="-8687640"/>
            <a:satOff val="6146"/>
            <a:lumOff val="1848"/>
            <a:alphaOff val="0"/>
          </a:schemeClr>
        </a:solidFill>
        <a:ln w="34925" cap="flat" cmpd="sng" algn="in">
          <a:solidFill>
            <a:schemeClr val="accent3">
              <a:hueOff val="-8687640"/>
              <a:satOff val="6146"/>
              <a:lumOff val="184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AR" sz="1400" kern="1200" dirty="0"/>
            <a:t>2</a:t>
          </a:r>
        </a:p>
      </dsp:txBody>
      <dsp:txXfrm rot="-5400000">
        <a:off x="0" y="3990960"/>
        <a:ext cx="488656" cy="209424"/>
      </dsp:txXfrm>
    </dsp:sp>
    <dsp:sp modelId="{F2EBDF5C-7E26-4070-9E70-4BE31F7226EF}">
      <dsp:nvSpPr>
        <dsp:cNvPr id="0" name=""/>
        <dsp:cNvSpPr/>
      </dsp:nvSpPr>
      <dsp:spPr>
        <a:xfrm rot="5400000">
          <a:off x="3847026" y="388262"/>
          <a:ext cx="453752" cy="7170492"/>
        </a:xfrm>
        <a:prstGeom prst="round2SameRect">
          <a:avLst/>
        </a:prstGeom>
        <a:solidFill>
          <a:schemeClr val="lt1">
            <a:alpha val="90000"/>
            <a:hueOff val="0"/>
            <a:satOff val="0"/>
            <a:lumOff val="0"/>
            <a:alphaOff val="0"/>
          </a:schemeClr>
        </a:solidFill>
        <a:ln w="34925" cap="flat" cmpd="sng" algn="in">
          <a:solidFill>
            <a:schemeClr val="accent3">
              <a:hueOff val="-8687640"/>
              <a:satOff val="6146"/>
              <a:lumOff val="184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AR" sz="1300" kern="1200" dirty="0"/>
            <a:t>ENLACE DE DATOS</a:t>
          </a:r>
        </a:p>
        <a:p>
          <a:pPr marL="114300" lvl="1" indent="-114300" algn="l" defTabSz="577850">
            <a:lnSpc>
              <a:spcPct val="90000"/>
            </a:lnSpc>
            <a:spcBef>
              <a:spcPct val="0"/>
            </a:spcBef>
            <a:spcAft>
              <a:spcPct val="15000"/>
            </a:spcAft>
            <a:buChar char="•"/>
          </a:pPr>
          <a:r>
            <a:rPr lang="es-AR" sz="1300" kern="1200" dirty="0"/>
            <a:t>Direccionamiento MAC</a:t>
          </a:r>
        </a:p>
      </dsp:txBody>
      <dsp:txXfrm rot="-5400000">
        <a:off x="488656" y="3768782"/>
        <a:ext cx="7148342" cy="409452"/>
      </dsp:txXfrm>
    </dsp:sp>
    <dsp:sp modelId="{6BB9FF72-58DB-49DC-9AB5-0076A98911B6}">
      <dsp:nvSpPr>
        <dsp:cNvPr id="0" name=""/>
        <dsp:cNvSpPr/>
      </dsp:nvSpPr>
      <dsp:spPr>
        <a:xfrm rot="5400000">
          <a:off x="-104712" y="4475664"/>
          <a:ext cx="698080" cy="488656"/>
        </a:xfrm>
        <a:prstGeom prst="chevron">
          <a:avLst/>
        </a:prstGeom>
        <a:solidFill>
          <a:schemeClr val="accent3">
            <a:hueOff val="-10135580"/>
            <a:satOff val="7170"/>
            <a:lumOff val="2156"/>
            <a:alphaOff val="0"/>
          </a:schemeClr>
        </a:solidFill>
        <a:ln w="34925" cap="flat" cmpd="sng" algn="in">
          <a:solidFill>
            <a:schemeClr val="accent3">
              <a:hueOff val="-10135580"/>
              <a:satOff val="7170"/>
              <a:lumOff val="215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s-AR" sz="1400" kern="1200" dirty="0"/>
            <a:t>1</a:t>
          </a:r>
        </a:p>
      </dsp:txBody>
      <dsp:txXfrm rot="-5400000">
        <a:off x="0" y="4615280"/>
        <a:ext cx="488656" cy="209424"/>
      </dsp:txXfrm>
    </dsp:sp>
    <dsp:sp modelId="{9039494B-40C3-476C-9E11-8C0E0A9059F6}">
      <dsp:nvSpPr>
        <dsp:cNvPr id="0" name=""/>
        <dsp:cNvSpPr/>
      </dsp:nvSpPr>
      <dsp:spPr>
        <a:xfrm rot="5400000">
          <a:off x="3847026" y="1012582"/>
          <a:ext cx="453752" cy="7170492"/>
        </a:xfrm>
        <a:prstGeom prst="round2SameRect">
          <a:avLst/>
        </a:prstGeom>
        <a:solidFill>
          <a:schemeClr val="lt1">
            <a:alpha val="90000"/>
            <a:hueOff val="0"/>
            <a:satOff val="0"/>
            <a:lumOff val="0"/>
            <a:alphaOff val="0"/>
          </a:schemeClr>
        </a:solidFill>
        <a:ln w="34925" cap="flat" cmpd="sng" algn="in">
          <a:solidFill>
            <a:schemeClr val="accent3">
              <a:hueOff val="-10135580"/>
              <a:satOff val="7170"/>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2456" tIns="8255" rIns="8255" bIns="8255" numCol="1" spcCol="1270" anchor="ctr" anchorCtr="0">
          <a:noAutofit/>
        </a:bodyPr>
        <a:lstStyle/>
        <a:p>
          <a:pPr marL="114300" lvl="1" indent="-114300" algn="l" defTabSz="577850">
            <a:lnSpc>
              <a:spcPct val="90000"/>
            </a:lnSpc>
            <a:spcBef>
              <a:spcPct val="0"/>
            </a:spcBef>
            <a:spcAft>
              <a:spcPct val="15000"/>
            </a:spcAft>
            <a:buChar char="•"/>
          </a:pPr>
          <a:r>
            <a:rPr lang="es-AR" sz="1300" kern="1200" dirty="0"/>
            <a:t>FISICA</a:t>
          </a:r>
        </a:p>
      </dsp:txBody>
      <dsp:txXfrm rot="-5400000">
        <a:off x="488656" y="4393102"/>
        <a:ext cx="7148342" cy="409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4931E-889A-4D36-8FBA-C2B4F12BE6D6}">
      <dsp:nvSpPr>
        <dsp:cNvPr id="0" name=""/>
        <dsp:cNvSpPr/>
      </dsp:nvSpPr>
      <dsp:spPr>
        <a:xfrm rot="5400000">
          <a:off x="-142441" y="145439"/>
          <a:ext cx="949610" cy="664727"/>
        </a:xfrm>
        <a:prstGeom prst="chevron">
          <a:avLst/>
        </a:prstGeom>
        <a:gradFill rotWithShape="0">
          <a:gsLst>
            <a:gs pos="0">
              <a:schemeClr val="accent2">
                <a:hueOff val="0"/>
                <a:satOff val="0"/>
                <a:lumOff val="0"/>
                <a:alphaOff val="0"/>
                <a:tint val="94000"/>
                <a:satMod val="103000"/>
                <a:lumMod val="102000"/>
              </a:schemeClr>
            </a:gs>
            <a:gs pos="50000">
              <a:schemeClr val="accent2">
                <a:hueOff val="0"/>
                <a:satOff val="0"/>
                <a:lumOff val="0"/>
                <a:alphaOff val="0"/>
                <a:shade val="100000"/>
                <a:satMod val="110000"/>
                <a:lumMod val="100000"/>
              </a:schemeClr>
            </a:gs>
            <a:gs pos="100000">
              <a:schemeClr val="accent2">
                <a:hueOff val="0"/>
                <a:satOff val="0"/>
                <a:lumOff val="0"/>
                <a:alphaOff val="0"/>
                <a:shade val="78000"/>
                <a:satMod val="120000"/>
                <a:lumMod val="99000"/>
              </a:schemeClr>
            </a:gs>
          </a:gsLst>
          <a:lin ang="5400000" scaled="0"/>
        </a:gradFill>
        <a:ln w="6350" cap="flat" cmpd="sng" algn="in">
          <a:solidFill>
            <a:schemeClr val="accent2">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AR" sz="2800" kern="1200"/>
            <a:t>1</a:t>
          </a:r>
        </a:p>
      </dsp:txBody>
      <dsp:txXfrm rot="-5400000">
        <a:off x="1" y="335362"/>
        <a:ext cx="664727" cy="284883"/>
      </dsp:txXfrm>
    </dsp:sp>
    <dsp:sp modelId="{1177DFD1-D9DE-4307-A952-972D796C2B69}">
      <dsp:nvSpPr>
        <dsp:cNvPr id="0" name=""/>
        <dsp:cNvSpPr/>
      </dsp:nvSpPr>
      <dsp:spPr>
        <a:xfrm rot="5400000">
          <a:off x="3690591" y="-3022866"/>
          <a:ext cx="617571" cy="6669299"/>
        </a:xfrm>
        <a:prstGeom prst="round2SameRect">
          <a:avLst/>
        </a:prstGeom>
        <a:solidFill>
          <a:schemeClr val="lt1">
            <a:alpha val="90000"/>
            <a:hueOff val="0"/>
            <a:satOff val="0"/>
            <a:lumOff val="0"/>
            <a:alphaOff val="0"/>
          </a:schemeClr>
        </a:solidFill>
        <a:ln w="6350" cap="flat" cmpd="sng" algn="in">
          <a:solidFill>
            <a:schemeClr val="accent2">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AR" sz="1100" kern="1200"/>
            <a:t>En las capas superiores del modelo OSI se convierte la informacion del usuario en un flujo de digitos binarios (bits) que recibe la denominacion generica de </a:t>
          </a:r>
          <a:r>
            <a:rPr lang="es-AR" sz="1100" b="1" kern="1200">
              <a:solidFill>
                <a:schemeClr val="accent2"/>
              </a:solidFill>
            </a:rPr>
            <a:t>DATOS</a:t>
          </a:r>
          <a:r>
            <a:rPr lang="es-AR" sz="1100" kern="1200"/>
            <a:t>.</a:t>
          </a:r>
        </a:p>
      </dsp:txBody>
      <dsp:txXfrm rot="-5400000">
        <a:off x="664728" y="33144"/>
        <a:ext cx="6639152" cy="557277"/>
      </dsp:txXfrm>
    </dsp:sp>
    <dsp:sp modelId="{0AD58F70-EDD2-4D2F-8C6C-3C8AAB07C34C}">
      <dsp:nvSpPr>
        <dsp:cNvPr id="0" name=""/>
        <dsp:cNvSpPr/>
      </dsp:nvSpPr>
      <dsp:spPr>
        <a:xfrm rot="5400000">
          <a:off x="-142441" y="976155"/>
          <a:ext cx="949610" cy="664727"/>
        </a:xfrm>
        <a:prstGeom prst="chevron">
          <a:avLst/>
        </a:prstGeom>
        <a:gradFill rotWithShape="0">
          <a:gsLst>
            <a:gs pos="0">
              <a:schemeClr val="accent3">
                <a:hueOff val="0"/>
                <a:satOff val="0"/>
                <a:lumOff val="0"/>
                <a:alphaOff val="0"/>
                <a:tint val="94000"/>
                <a:satMod val="103000"/>
                <a:lumMod val="102000"/>
              </a:schemeClr>
            </a:gs>
            <a:gs pos="50000">
              <a:schemeClr val="accent3">
                <a:hueOff val="0"/>
                <a:satOff val="0"/>
                <a:lumOff val="0"/>
                <a:alphaOff val="0"/>
                <a:shade val="100000"/>
                <a:satMod val="110000"/>
                <a:lumMod val="100000"/>
              </a:schemeClr>
            </a:gs>
            <a:gs pos="100000">
              <a:schemeClr val="accent3">
                <a:hueOff val="0"/>
                <a:satOff val="0"/>
                <a:lumOff val="0"/>
                <a:alphaOff val="0"/>
                <a:shade val="78000"/>
                <a:satMod val="120000"/>
                <a:lumMod val="99000"/>
              </a:schemeClr>
            </a:gs>
          </a:gsLst>
          <a:lin ang="5400000" scaled="0"/>
        </a:gradFill>
        <a:ln w="6350" cap="flat" cmpd="sng" algn="in">
          <a:solidFill>
            <a:schemeClr val="accent3">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AR" sz="2800" kern="1200"/>
            <a:t>2</a:t>
          </a:r>
        </a:p>
      </dsp:txBody>
      <dsp:txXfrm rot="-5400000">
        <a:off x="1" y="1166078"/>
        <a:ext cx="664727" cy="284883"/>
      </dsp:txXfrm>
    </dsp:sp>
    <dsp:sp modelId="{382F7F00-494D-4560-A778-AA900C5F1BFF}">
      <dsp:nvSpPr>
        <dsp:cNvPr id="0" name=""/>
        <dsp:cNvSpPr/>
      </dsp:nvSpPr>
      <dsp:spPr>
        <a:xfrm rot="5400000">
          <a:off x="3690753" y="-2192312"/>
          <a:ext cx="617246" cy="6669299"/>
        </a:xfrm>
        <a:prstGeom prst="round2SameRect">
          <a:avLst/>
        </a:prstGeom>
        <a:solidFill>
          <a:schemeClr val="lt1">
            <a:alpha val="90000"/>
            <a:hueOff val="0"/>
            <a:satOff val="0"/>
            <a:lumOff val="0"/>
            <a:alphaOff val="0"/>
          </a:schemeClr>
        </a:solidFill>
        <a:ln w="6350" cap="flat" cmpd="sng" algn="in">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AR" sz="1100" kern="1200" dirty="0"/>
            <a:t>A continuación, en la capa de transporte, los datos se preparan para el transporte </a:t>
          </a:r>
          <a:r>
            <a:rPr lang="es-AR" sz="1100" kern="1200" dirty="0" err="1"/>
            <a:t>end-to-end</a:t>
          </a:r>
          <a:r>
            <a:rPr lang="es-AR" sz="1100" kern="1200" dirty="0"/>
            <a:t> de modo eficiente y confiable.</a:t>
          </a:r>
        </a:p>
        <a:p>
          <a:pPr marL="57150" lvl="1" indent="-57150" algn="l" defTabSz="488950">
            <a:lnSpc>
              <a:spcPct val="90000"/>
            </a:lnSpc>
            <a:spcBef>
              <a:spcPct val="0"/>
            </a:spcBef>
            <a:spcAft>
              <a:spcPct val="15000"/>
            </a:spcAft>
            <a:buChar char="•"/>
          </a:pPr>
          <a:r>
            <a:rPr lang="es-AR" sz="1100" kern="1200"/>
            <a:t>Para esto el flujo de datos es dividido en </a:t>
          </a:r>
          <a:r>
            <a:rPr lang="es-AR" sz="1100" b="1" kern="1200">
              <a:solidFill>
                <a:schemeClr val="bg1">
                  <a:lumMod val="50000"/>
                </a:schemeClr>
              </a:solidFill>
            </a:rPr>
            <a:t>SEGMENTOS</a:t>
          </a:r>
          <a:r>
            <a:rPr lang="es-AR" sz="1100" kern="1200"/>
            <a:t> y encapsulado con informacion de control para lograr una conexion confiable.</a:t>
          </a:r>
        </a:p>
      </dsp:txBody>
      <dsp:txXfrm rot="-5400000">
        <a:off x="664727" y="863845"/>
        <a:ext cx="6639168" cy="556984"/>
      </dsp:txXfrm>
    </dsp:sp>
    <dsp:sp modelId="{607C129D-4972-4F09-9F54-DA9D565BDB86}">
      <dsp:nvSpPr>
        <dsp:cNvPr id="0" name=""/>
        <dsp:cNvSpPr/>
      </dsp:nvSpPr>
      <dsp:spPr>
        <a:xfrm rot="5400000">
          <a:off x="-142441" y="1806871"/>
          <a:ext cx="949610" cy="664727"/>
        </a:xfrm>
        <a:prstGeom prst="chevron">
          <a:avLst/>
        </a:prstGeom>
        <a:gradFill rotWithShape="0">
          <a:gsLst>
            <a:gs pos="0">
              <a:schemeClr val="accent4">
                <a:hueOff val="0"/>
                <a:satOff val="0"/>
                <a:lumOff val="0"/>
                <a:alphaOff val="0"/>
                <a:tint val="94000"/>
                <a:satMod val="103000"/>
                <a:lumMod val="102000"/>
              </a:schemeClr>
            </a:gs>
            <a:gs pos="50000">
              <a:schemeClr val="accent4">
                <a:hueOff val="0"/>
                <a:satOff val="0"/>
                <a:lumOff val="0"/>
                <a:alphaOff val="0"/>
                <a:shade val="100000"/>
                <a:satMod val="110000"/>
                <a:lumMod val="100000"/>
              </a:schemeClr>
            </a:gs>
            <a:gs pos="100000">
              <a:schemeClr val="accent4">
                <a:hueOff val="0"/>
                <a:satOff val="0"/>
                <a:lumOff val="0"/>
                <a:alphaOff val="0"/>
                <a:shade val="78000"/>
                <a:satMod val="120000"/>
                <a:lumMod val="99000"/>
              </a:schemeClr>
            </a:gs>
          </a:gsLst>
          <a:lin ang="5400000" scaled="0"/>
        </a:gradFill>
        <a:ln w="6350" cap="flat" cmpd="sng" algn="in">
          <a:solidFill>
            <a:schemeClr val="accent4">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AR" sz="2800" kern="1200"/>
            <a:t>3</a:t>
          </a:r>
        </a:p>
      </dsp:txBody>
      <dsp:txXfrm rot="-5400000">
        <a:off x="1" y="1996794"/>
        <a:ext cx="664727" cy="284883"/>
      </dsp:txXfrm>
    </dsp:sp>
    <dsp:sp modelId="{7128B9D2-1C43-455A-A006-DAB3B60A808D}">
      <dsp:nvSpPr>
        <dsp:cNvPr id="0" name=""/>
        <dsp:cNvSpPr/>
      </dsp:nvSpPr>
      <dsp:spPr>
        <a:xfrm rot="5400000">
          <a:off x="3690753" y="-1361596"/>
          <a:ext cx="617246" cy="6669299"/>
        </a:xfrm>
        <a:prstGeom prst="round2SameRect">
          <a:avLst/>
        </a:prstGeom>
        <a:solidFill>
          <a:schemeClr val="lt1">
            <a:alpha val="90000"/>
            <a:hueOff val="0"/>
            <a:satOff val="0"/>
            <a:lumOff val="0"/>
            <a:alphaOff val="0"/>
          </a:schemeClr>
        </a:solidFill>
        <a:ln w="6350" cap="flat" cmpd="sng" algn="in">
          <a:solidFill>
            <a:schemeClr val="accent4">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AR" sz="1100" kern="1200"/>
            <a:t>En la capa de red, se agregan en el encabezado de red, las direcciones logicas que permiten identificar de modo univoco a los nodos origen y destino de cada comunicacion . </a:t>
          </a:r>
        </a:p>
        <a:p>
          <a:pPr marL="57150" lvl="1" indent="-57150" algn="l" defTabSz="488950">
            <a:lnSpc>
              <a:spcPct val="90000"/>
            </a:lnSpc>
            <a:spcBef>
              <a:spcPct val="0"/>
            </a:spcBef>
            <a:spcAft>
              <a:spcPct val="15000"/>
            </a:spcAft>
            <a:buChar char="•"/>
          </a:pPr>
          <a:r>
            <a:rPr lang="es-AR" sz="1100" kern="1200"/>
            <a:t>Los datos son colocados dentro de un </a:t>
          </a:r>
          <a:r>
            <a:rPr lang="es-AR" sz="1100" b="1" kern="1200">
              <a:solidFill>
                <a:schemeClr val="accent4"/>
              </a:solidFill>
            </a:rPr>
            <a:t>PAQUETE o DATAGRAMA </a:t>
          </a:r>
          <a:r>
            <a:rPr lang="es-AR" sz="1100" kern="1200"/>
            <a:t>especificando las direcciones logicas de origen y destino.</a:t>
          </a:r>
        </a:p>
      </dsp:txBody>
      <dsp:txXfrm rot="-5400000">
        <a:off x="664727" y="1694561"/>
        <a:ext cx="6639168" cy="556984"/>
      </dsp:txXfrm>
    </dsp:sp>
    <dsp:sp modelId="{BE48173E-2C66-4D68-838B-B7976CEAA6B0}">
      <dsp:nvSpPr>
        <dsp:cNvPr id="0" name=""/>
        <dsp:cNvSpPr/>
      </dsp:nvSpPr>
      <dsp:spPr>
        <a:xfrm rot="5400000">
          <a:off x="-142441" y="2637587"/>
          <a:ext cx="949610" cy="664727"/>
        </a:xfrm>
        <a:prstGeom prst="chevron">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w="6350" cap="flat" cmpd="sng" algn="in">
          <a:solidFill>
            <a:schemeClr val="accent5">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AR" sz="2800" kern="1200"/>
            <a:t>4</a:t>
          </a:r>
        </a:p>
      </dsp:txBody>
      <dsp:txXfrm rot="-5400000">
        <a:off x="1" y="2827510"/>
        <a:ext cx="664727" cy="284883"/>
      </dsp:txXfrm>
    </dsp:sp>
    <dsp:sp modelId="{7287B707-771E-4503-B787-6EFCE381F4DD}">
      <dsp:nvSpPr>
        <dsp:cNvPr id="0" name=""/>
        <dsp:cNvSpPr/>
      </dsp:nvSpPr>
      <dsp:spPr>
        <a:xfrm rot="5400000">
          <a:off x="3690753" y="-530880"/>
          <a:ext cx="617246" cy="6669299"/>
        </a:xfrm>
        <a:prstGeom prst="round2SameRect">
          <a:avLst/>
        </a:prstGeom>
        <a:solidFill>
          <a:schemeClr val="lt1">
            <a:alpha val="90000"/>
            <a:hueOff val="0"/>
            <a:satOff val="0"/>
            <a:lumOff val="0"/>
            <a:alphaOff val="0"/>
          </a:schemeClr>
        </a:solidFill>
        <a:ln w="6350" cap="flat" cmpd="sng" algn="in">
          <a:solidFill>
            <a:schemeClr val="accent5">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AR" sz="1100" kern="1200"/>
            <a:t>En la capa de enlace de datos, se agregan las direcciones fisicas en el encabezado de enlace de datos.</a:t>
          </a:r>
        </a:p>
        <a:p>
          <a:pPr marL="57150" lvl="1" indent="-57150" algn="l" defTabSz="488950">
            <a:lnSpc>
              <a:spcPct val="90000"/>
            </a:lnSpc>
            <a:spcBef>
              <a:spcPct val="0"/>
            </a:spcBef>
            <a:spcAft>
              <a:spcPct val="15000"/>
            </a:spcAft>
            <a:buChar char="•"/>
          </a:pPr>
          <a:r>
            <a:rPr lang="es-AR" sz="1100" kern="1200"/>
            <a:t>Deben ser colocados dentro de una </a:t>
          </a:r>
          <a:r>
            <a:rPr lang="es-AR" sz="1100" b="1" kern="1200">
              <a:solidFill>
                <a:schemeClr val="accent5"/>
              </a:solidFill>
            </a:rPr>
            <a:t>TRAMA</a:t>
          </a:r>
          <a:r>
            <a:rPr lang="es-AR" sz="1100" kern="1200"/>
            <a:t> para permitir la transmision dentro de una interfaz.</a:t>
          </a:r>
        </a:p>
      </dsp:txBody>
      <dsp:txXfrm rot="-5400000">
        <a:off x="664727" y="2525277"/>
        <a:ext cx="6639168" cy="556984"/>
      </dsp:txXfrm>
    </dsp:sp>
    <dsp:sp modelId="{D9EBCE64-AE74-4CEB-AF8E-05FC8A8DA870}">
      <dsp:nvSpPr>
        <dsp:cNvPr id="0" name=""/>
        <dsp:cNvSpPr/>
      </dsp:nvSpPr>
      <dsp:spPr>
        <a:xfrm rot="5400000">
          <a:off x="-142441" y="3454524"/>
          <a:ext cx="949610" cy="664727"/>
        </a:xfrm>
        <a:prstGeom prst="chevron">
          <a:avLst/>
        </a:prstGeom>
        <a:gradFill rotWithShape="0">
          <a:gsLst>
            <a:gs pos="0">
              <a:schemeClr val="accent6">
                <a:hueOff val="0"/>
                <a:satOff val="0"/>
                <a:lumOff val="0"/>
                <a:alphaOff val="0"/>
                <a:tint val="94000"/>
                <a:satMod val="103000"/>
                <a:lumMod val="102000"/>
              </a:schemeClr>
            </a:gs>
            <a:gs pos="50000">
              <a:schemeClr val="accent6">
                <a:hueOff val="0"/>
                <a:satOff val="0"/>
                <a:lumOff val="0"/>
                <a:alphaOff val="0"/>
                <a:shade val="100000"/>
                <a:satMod val="110000"/>
                <a:lumMod val="100000"/>
              </a:schemeClr>
            </a:gs>
            <a:gs pos="100000">
              <a:schemeClr val="accent6">
                <a:hueOff val="0"/>
                <a:satOff val="0"/>
                <a:lumOff val="0"/>
                <a:alphaOff val="0"/>
                <a:shade val="78000"/>
                <a:satMod val="120000"/>
                <a:lumMod val="99000"/>
              </a:schemeClr>
            </a:gs>
          </a:gsLst>
          <a:lin ang="5400000" scaled="0"/>
        </a:gradFill>
        <a:ln w="6350" cap="flat" cmpd="sng" algn="in">
          <a:solidFill>
            <a:schemeClr val="accent6">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s-AR" sz="2800" kern="1200"/>
            <a:t>5</a:t>
          </a:r>
        </a:p>
      </dsp:txBody>
      <dsp:txXfrm rot="-5400000">
        <a:off x="1" y="3644447"/>
        <a:ext cx="664727" cy="284883"/>
      </dsp:txXfrm>
    </dsp:sp>
    <dsp:sp modelId="{EF63D92E-239B-4C43-B976-CE24E573E216}">
      <dsp:nvSpPr>
        <dsp:cNvPr id="0" name=""/>
        <dsp:cNvSpPr/>
      </dsp:nvSpPr>
      <dsp:spPr>
        <a:xfrm rot="5400000">
          <a:off x="3690753" y="299835"/>
          <a:ext cx="617246" cy="6669299"/>
        </a:xfrm>
        <a:prstGeom prst="round2SameRect">
          <a:avLst/>
        </a:prstGeom>
        <a:solidFill>
          <a:schemeClr val="lt1">
            <a:alpha val="90000"/>
            <a:hueOff val="0"/>
            <a:satOff val="0"/>
            <a:lumOff val="0"/>
            <a:alphaOff val="0"/>
          </a:schemeClr>
        </a:solidFill>
        <a:ln w="6350" cap="flat" cmpd="sng" algn="in">
          <a:solidFill>
            <a:schemeClr val="accent6">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s-AR" sz="1100" kern="1200"/>
            <a:t>Finalmente, los datos se convierten en variaciones de una onda portadora y reciben el nombre generico de </a:t>
          </a:r>
          <a:r>
            <a:rPr lang="es-AR" sz="1100" b="1" kern="1200">
              <a:solidFill>
                <a:schemeClr val="accent6"/>
              </a:solidFill>
            </a:rPr>
            <a:t>BITS</a:t>
          </a:r>
          <a:r>
            <a:rPr lang="es-AR" sz="1100" kern="1200"/>
            <a:t>.</a:t>
          </a:r>
        </a:p>
        <a:p>
          <a:pPr marL="57150" lvl="1" indent="-57150" algn="l" defTabSz="488950">
            <a:lnSpc>
              <a:spcPct val="90000"/>
            </a:lnSpc>
            <a:spcBef>
              <a:spcPct val="0"/>
            </a:spcBef>
            <a:spcAft>
              <a:spcPct val="15000"/>
            </a:spcAft>
            <a:buChar char="•"/>
          </a:pPr>
          <a:r>
            <a:rPr lang="es-AR" sz="1100" kern="1200"/>
            <a:t>Esta tarea requiere a veces la inclusion de algunas funciones de clocking para realizar la transmision fisica. </a:t>
          </a:r>
        </a:p>
      </dsp:txBody>
      <dsp:txXfrm rot="-5400000">
        <a:off x="664727" y="3355993"/>
        <a:ext cx="6639168" cy="556984"/>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66C64CEC-EAFC-4F3E-9D33-CF71373FFF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0047B464-9F12-4132-AB18-EF6949F7F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49A0C4-19E3-4CB7-A0CE-A591ABBE3C4D}" type="datetime1">
              <a:rPr lang="es-ES" smtClean="0"/>
              <a:t>26/09/2022</a:t>
            </a:fld>
            <a:endParaRPr lang="es-ES"/>
          </a:p>
        </p:txBody>
      </p:sp>
      <p:sp>
        <p:nvSpPr>
          <p:cNvPr id="4" name="Marcador de pie de página 3">
            <a:extLst>
              <a:ext uri="{FF2B5EF4-FFF2-40B4-BE49-F238E27FC236}">
                <a16:creationId xmlns:a16="http://schemas.microsoft.com/office/drawing/2014/main" id="{1BA083B1-3BC2-484E-AFAD-070AE8A317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826AA960-F8D2-4942-80CF-768EF78ED99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52BC2BC-E3B0-4EB8-B491-5C1109F9CB2E}" type="slidenum">
              <a:rPr lang="es-ES" smtClean="0"/>
              <a:t>‹Nº›</a:t>
            </a:fld>
            <a:endParaRPr lang="es-ES"/>
          </a:p>
        </p:txBody>
      </p:sp>
    </p:spTree>
    <p:extLst>
      <p:ext uri="{BB962C8B-B14F-4D97-AF65-F5344CB8AC3E}">
        <p14:creationId xmlns:p14="http://schemas.microsoft.com/office/powerpoint/2010/main" val="17237420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803FFA6-7A9A-4C4D-A8DB-853C2EEDFE96}" type="datetime1">
              <a:rPr lang="es-ES" noProof="0" smtClean="0"/>
              <a:t>26/09/2022</a:t>
            </a:fld>
            <a:endParaRPr lang="es-ES" noProof="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es-ES" noProof="0" smtClean="0"/>
              <a:t>‹Nº›</a:t>
            </a:fld>
            <a:endParaRPr lang="es-ES"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pPr rtl="0"/>
            <a:fld id="{C275CD8D-B1D9-4658-A4F0-38CA8D83ED5D}" type="slidenum">
              <a:rPr lang="es-ES" smtClean="0"/>
              <a:t>1</a:t>
            </a:fld>
            <a:endParaRPr lang="es-ES"/>
          </a:p>
        </p:txBody>
      </p:sp>
    </p:spTree>
    <p:extLst>
      <p:ext uri="{BB962C8B-B14F-4D97-AF65-F5344CB8AC3E}">
        <p14:creationId xmlns:p14="http://schemas.microsoft.com/office/powerpoint/2010/main" val="3110730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rtl="0"/>
            <a:fld id="{A0CA0AF3-38EB-4C63-8219-1BB50E1DE642}" type="datetime1">
              <a:rPr lang="es-ES" noProof="0" smtClean="0"/>
              <a:t>26/09/2022</a:t>
            </a:fld>
            <a:endParaRPr lang="es-ES" noProof="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rtl="0"/>
            <a:endParaRPr lang="es-ES" noProof="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rtl="0"/>
            <a:fld id="{6D22F896-40B5-4ADD-8801-0D06FADFA095}" type="slidenum">
              <a:rPr lang="es-ES" noProof="0" smtClean="0"/>
              <a:t>‹Nº›</a:t>
            </a:fld>
            <a:endParaRPr lang="es-ES" noProof="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11378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B95345DB-BC09-4F2D-A950-B5824E6179D5}" type="datetime1">
              <a:rPr lang="es-ES" noProof="0" smtClean="0"/>
              <a:t>26/09/2022</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13996457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20DB2A24-9D58-4203-8723-A461A06D087E}" type="datetime1">
              <a:rPr lang="es-ES" noProof="0" smtClean="0"/>
              <a:t>26/09/2022</a:t>
            </a:fld>
            <a:endParaRPr lang="es-ES" noProof="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063927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rtl="0"/>
            <a:fld id="{1E95752A-3CB1-471B-A60A-70B55E468DDA}" type="datetime1">
              <a:rPr lang="es-ES" noProof="0" smtClean="0"/>
              <a:t>26/09/2022</a:t>
            </a:fld>
            <a:endParaRPr lang="es-ES" noProof="0" dirty="0"/>
          </a:p>
        </p:txBody>
      </p:sp>
      <p:sp>
        <p:nvSpPr>
          <p:cNvPr id="5" name="Footer Placeholder 4"/>
          <p:cNvSpPr>
            <a:spLocks noGrp="1"/>
          </p:cNvSpPr>
          <p:nvPr>
            <p:ph type="ftr" sz="quarter" idx="11"/>
          </p:nvPr>
        </p:nvSpPr>
        <p:spPr/>
        <p:txBody>
          <a:bodyPr/>
          <a:lstStyle/>
          <a:p>
            <a:pPr rtl="0"/>
            <a:endParaRPr lang="es-ES" noProof="0"/>
          </a:p>
        </p:txBody>
      </p:sp>
      <p:sp>
        <p:nvSpPr>
          <p:cNvPr id="6" name="Slide Number Placeholder 5"/>
          <p:cNvSpPr>
            <a:spLocks noGrp="1"/>
          </p:cNvSpPr>
          <p:nvPr>
            <p:ph type="sldNum" sz="quarter" idx="12"/>
          </p:nvPr>
        </p:nvSpPr>
        <p:spPr/>
        <p:txBody>
          <a:bodyPr/>
          <a:lstStyle/>
          <a:p>
            <a:pPr rtl="0"/>
            <a:fld id="{6D22F896-40B5-4ADD-8801-0D06FADFA095}" type="slidenum">
              <a:rPr lang="es-ES" noProof="0" smtClean="0"/>
              <a:pPr rtl="0"/>
              <a:t>‹Nº›</a:t>
            </a:fld>
            <a:endParaRPr lang="es-ES" noProof="0"/>
          </a:p>
        </p:txBody>
      </p:sp>
    </p:spTree>
    <p:extLst>
      <p:ext uri="{BB962C8B-B14F-4D97-AF65-F5344CB8AC3E}">
        <p14:creationId xmlns:p14="http://schemas.microsoft.com/office/powerpoint/2010/main" val="440725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rtl="0"/>
            <a:fld id="{BB54C683-0777-4D8C-AF75-A78D3205BAC8}" type="datetime1">
              <a:rPr lang="es-ES" noProof="0" smtClean="0"/>
              <a:t>26/09/2022</a:t>
            </a:fld>
            <a:endParaRPr lang="es-ES" noProof="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rtl="0"/>
            <a:endParaRPr lang="es-ES" noProof="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rtl="0"/>
            <a:fld id="{6D22F896-40B5-4ADD-8801-0D06FADFA095}" type="slidenum">
              <a:rPr lang="es-ES" noProof="0" smtClean="0"/>
              <a:t>‹Nº›</a:t>
            </a:fld>
            <a:endParaRPr lang="es-ES" noProof="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extLst>
      <p:ext uri="{BB962C8B-B14F-4D97-AF65-F5344CB8AC3E}">
        <p14:creationId xmlns:p14="http://schemas.microsoft.com/office/powerpoint/2010/main" val="214826710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rtl="0"/>
            <a:fld id="{62BBE8E3-4A21-45D7-A860-DFDA026419EC}" type="datetime1">
              <a:rPr lang="es-ES" noProof="0" smtClean="0"/>
              <a:t>26/09/2022</a:t>
            </a:fld>
            <a:endParaRPr lang="es-ES" noProof="0"/>
          </a:p>
        </p:txBody>
      </p:sp>
      <p:sp>
        <p:nvSpPr>
          <p:cNvPr id="6" name="Footer Placeholder 5"/>
          <p:cNvSpPr>
            <a:spLocks noGrp="1"/>
          </p:cNvSpPr>
          <p:nvPr>
            <p:ph type="ftr" sz="quarter" idx="11"/>
          </p:nvPr>
        </p:nvSpPr>
        <p:spPr/>
        <p:txBody>
          <a:bodyPr/>
          <a:lstStyle/>
          <a:p>
            <a:pPr rtl="0"/>
            <a:endParaRPr lang="es-ES" noProof="0"/>
          </a:p>
        </p:txBody>
      </p:sp>
      <p:sp>
        <p:nvSpPr>
          <p:cNvPr id="7" name="Slide Number Placeholder 6"/>
          <p:cNvSpPr>
            <a:spLocks noGrp="1"/>
          </p:cNvSpPr>
          <p:nvPr>
            <p:ph type="sldNum" sz="quarter" idx="12"/>
          </p:nvPr>
        </p:nvSpPr>
        <p:spPr/>
        <p:txBody>
          <a:bodyPr/>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371214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rtl="0"/>
            <a:fld id="{8EFD387C-7178-4981-AEA8-6F8B6F75A91E}" type="datetime1">
              <a:rPr lang="es-ES" noProof="0" smtClean="0"/>
              <a:t>26/09/2022</a:t>
            </a:fld>
            <a:endParaRPr lang="es-ES" noProof="0"/>
          </a:p>
        </p:txBody>
      </p:sp>
      <p:sp>
        <p:nvSpPr>
          <p:cNvPr id="8" name="Footer Placeholder 7"/>
          <p:cNvSpPr>
            <a:spLocks noGrp="1"/>
          </p:cNvSpPr>
          <p:nvPr>
            <p:ph type="ftr" sz="quarter" idx="11"/>
          </p:nvPr>
        </p:nvSpPr>
        <p:spPr/>
        <p:txBody>
          <a:bodyPr/>
          <a:lstStyle/>
          <a:p>
            <a:pPr rtl="0"/>
            <a:endParaRPr lang="es-ES" noProof="0"/>
          </a:p>
        </p:txBody>
      </p:sp>
      <p:sp>
        <p:nvSpPr>
          <p:cNvPr id="9" name="Slide Number Placeholder 8"/>
          <p:cNvSpPr>
            <a:spLocks noGrp="1"/>
          </p:cNvSpPr>
          <p:nvPr>
            <p:ph type="sldNum" sz="quarter" idx="12"/>
          </p:nvPr>
        </p:nvSpPr>
        <p:spPr/>
        <p:txBody>
          <a:bodyPr/>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177299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rtl="0"/>
            <a:fld id="{F9E1022B-32BE-4FE1-92B8-C5149277BA50}" type="datetime1">
              <a:rPr lang="es-ES" noProof="0" smtClean="0"/>
              <a:t>26/09/2022</a:t>
            </a:fld>
            <a:endParaRPr lang="es-ES" noProof="0"/>
          </a:p>
        </p:txBody>
      </p:sp>
      <p:sp>
        <p:nvSpPr>
          <p:cNvPr id="4" name="Footer Placeholder 3"/>
          <p:cNvSpPr>
            <a:spLocks noGrp="1"/>
          </p:cNvSpPr>
          <p:nvPr>
            <p:ph type="ftr" sz="quarter" idx="11"/>
          </p:nvPr>
        </p:nvSpPr>
        <p:spPr/>
        <p:txBody>
          <a:bodyPr/>
          <a:lstStyle/>
          <a:p>
            <a:pPr rtl="0"/>
            <a:endParaRPr lang="es-ES" noProof="0"/>
          </a:p>
        </p:txBody>
      </p:sp>
      <p:sp>
        <p:nvSpPr>
          <p:cNvPr id="5" name="Slide Number Placeholder 4"/>
          <p:cNvSpPr>
            <a:spLocks noGrp="1"/>
          </p:cNvSpPr>
          <p:nvPr>
            <p:ph type="sldNum" sz="quarter" idx="12"/>
          </p:nvPr>
        </p:nvSpPr>
        <p:spPr/>
        <p:txBody>
          <a:bodyPr/>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472581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fld id="{2AD2895C-9724-44AD-A1CB-C4CD2333D14A}" type="datetime1">
              <a:rPr lang="es-ES" noProof="0" smtClean="0"/>
              <a:t>26/09/2022</a:t>
            </a:fld>
            <a:endParaRPr lang="es-ES" noProof="0"/>
          </a:p>
        </p:txBody>
      </p:sp>
      <p:sp>
        <p:nvSpPr>
          <p:cNvPr id="3" name="Footer Placeholder 2"/>
          <p:cNvSpPr>
            <a:spLocks noGrp="1"/>
          </p:cNvSpPr>
          <p:nvPr>
            <p:ph type="ftr" sz="quarter" idx="11"/>
          </p:nvPr>
        </p:nvSpPr>
        <p:spPr/>
        <p:txBody>
          <a:bodyPr/>
          <a:lstStyle/>
          <a:p>
            <a:pPr rtl="0"/>
            <a:endParaRPr lang="es-ES" noProof="0"/>
          </a:p>
        </p:txBody>
      </p:sp>
      <p:sp>
        <p:nvSpPr>
          <p:cNvPr id="4" name="Slide Number Placeholder 3"/>
          <p:cNvSpPr>
            <a:spLocks noGrp="1"/>
          </p:cNvSpPr>
          <p:nvPr>
            <p:ph type="sldNum" sz="quarter" idx="12"/>
          </p:nvPr>
        </p:nvSpPr>
        <p:spPr/>
        <p:txBody>
          <a:bodyPr/>
          <a:lstStyle/>
          <a:p>
            <a:pPr rtl="0"/>
            <a:fld id="{6D22F896-40B5-4ADD-8801-0D06FADFA095}" type="slidenum">
              <a:rPr lang="es-ES" noProof="0" smtClean="0"/>
              <a:t>‹Nº›</a:t>
            </a:fld>
            <a:endParaRPr lang="es-ES" noProof="0"/>
          </a:p>
        </p:txBody>
      </p:sp>
    </p:spTree>
    <p:extLst>
      <p:ext uri="{BB962C8B-B14F-4D97-AF65-F5344CB8AC3E}">
        <p14:creationId xmlns:p14="http://schemas.microsoft.com/office/powerpoint/2010/main" val="2239898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fld id="{EB4771A7-61FB-45DE-8598-173673CE36D3}" type="datetime1">
              <a:rPr lang="es-ES" noProof="0" smtClean="0"/>
              <a:t>26/09/2022</a:t>
            </a:fld>
            <a:endParaRPr lang="es-ES" noProof="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endParaRPr lang="es-ES" noProof="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6D22F896-40B5-4ADD-8801-0D06FADFA095}" type="slidenum">
              <a:rPr lang="es-ES" noProof="0" smtClean="0"/>
              <a:t>‹Nº›</a:t>
            </a:fld>
            <a:endParaRPr lang="es-ES" noProof="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011214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fld id="{1E95752A-3CB1-471B-A60A-70B55E468DDA}" type="datetime1">
              <a:rPr lang="es-ES" noProof="0" smtClean="0"/>
              <a:t>26/09/2022</a:t>
            </a:fld>
            <a:endParaRPr lang="es-ES" noProof="0"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endParaRPr lang="es-ES" noProof="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6D22F896-40B5-4ADD-8801-0D06FADFA095}" type="slidenum">
              <a:rPr lang="es-ES" noProof="0" smtClean="0"/>
              <a:pPr rtl="0"/>
              <a:t>‹Nº›</a:t>
            </a:fld>
            <a:endParaRPr lang="es-ES" noProof="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367629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fld id="{1E95752A-3CB1-471B-A60A-70B55E468DDA}" type="datetime1">
              <a:rPr lang="es-ES" noProof="0" smtClean="0"/>
              <a:t>26/09/2022</a:t>
            </a:fld>
            <a:endParaRPr lang="es-ES" noProof="0"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endParaRPr lang="es-ES" noProof="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6D22F896-40B5-4ADD-8801-0D06FADFA095}" type="slidenum">
              <a:rPr lang="es-ES" noProof="0" smtClean="0"/>
              <a:pPr rtl="0"/>
              <a:t>‹Nº›</a:t>
            </a:fld>
            <a:endParaRPr lang="es-ES" noProof="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5320097"/>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Lst>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n 4" descr="Primer plano de la tarjeta de circuitos">
            <a:extLst>
              <a:ext uri="{FF2B5EF4-FFF2-40B4-BE49-F238E27FC236}">
                <a16:creationId xmlns:a16="http://schemas.microsoft.com/office/drawing/2014/main" id="{525AE681-57C0-4C44-9E88-A16CDA016EB3}"/>
              </a:ext>
            </a:extLst>
          </p:cNvPr>
          <p:cNvPicPr>
            <a:picLocks noChangeAspect="1"/>
          </p:cNvPicPr>
          <p:nvPr/>
        </p:nvPicPr>
        <p:blipFill rotWithShape="1">
          <a:blip r:embed="rId3">
            <a:alphaModFix amt="30000"/>
          </a:blip>
          <a:srcRect t="6504" b="9202"/>
          <a:stretch/>
        </p:blipFill>
        <p:spPr>
          <a:xfrm>
            <a:off x="-2" y="10"/>
            <a:ext cx="12188389" cy="6857990"/>
          </a:xfrm>
          <a:prstGeom prst="rect">
            <a:avLst/>
          </a:prstGeom>
        </p:spPr>
      </p:pic>
      <p:sp>
        <p:nvSpPr>
          <p:cNvPr id="2" name="Títu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rtl="0"/>
            <a:r>
              <a:rPr lang="es-ES" dirty="0"/>
              <a:t>Modelo osi</a:t>
            </a:r>
          </a:p>
        </p:txBody>
      </p:sp>
      <p:sp>
        <p:nvSpPr>
          <p:cNvPr id="3" name="Subtítu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endParaRPr lang="es-ES" dirty="0"/>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AR" dirty="0"/>
              <a:t>Capa enlace de datos</a:t>
            </a: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vert="horz" lIns="91440" tIns="45720" rIns="91440" bIns="45720" rtlCol="0">
            <a:normAutofit/>
          </a:bodyPr>
          <a:lstStyle/>
          <a:p>
            <a:r>
              <a:rPr lang="es-MX" dirty="0"/>
              <a:t>La capa física define las especificaciones eléctricas, mecánicas, de procedimiento y funcionales para activar, mantener y desactivar el enlace físico entre sistemas finales. </a:t>
            </a:r>
          </a:p>
          <a:p>
            <a:r>
              <a:rPr lang="es-MX" dirty="0"/>
              <a:t>Las características tales como niveles de voltaje, temporización de cambios de voltaje, velocidad de datos físicos, distancias de transmisión máximas, conectores físicos y otros atributos similares son definidos por las especificaciones de la capa física. </a:t>
            </a:r>
          </a:p>
          <a:p>
            <a:r>
              <a:rPr lang="es-MX" dirty="0"/>
              <a:t>Si desea recordar la Capa 1 en la menor cantidad de palabras posible, piense en señales y medios.</a:t>
            </a:r>
            <a:endParaRPr lang="es-AR" dirty="0"/>
          </a:p>
        </p:txBody>
      </p:sp>
    </p:spTree>
    <p:extLst>
      <p:ext uri="{BB962C8B-B14F-4D97-AF65-F5344CB8AC3E}">
        <p14:creationId xmlns:p14="http://schemas.microsoft.com/office/powerpoint/2010/main" val="1340692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7D410B1-CD32-4E22-900D-6AF731C7F607}"/>
              </a:ext>
            </a:extLst>
          </p:cNvPr>
          <p:cNvPicPr>
            <a:picLocks noChangeAspect="1"/>
          </p:cNvPicPr>
          <p:nvPr/>
        </p:nvPicPr>
        <p:blipFill>
          <a:blip r:embed="rId2"/>
          <a:stretch>
            <a:fillRect/>
          </a:stretch>
        </p:blipFill>
        <p:spPr>
          <a:xfrm>
            <a:off x="691675" y="618518"/>
            <a:ext cx="5611008" cy="2715004"/>
          </a:xfrm>
          <a:prstGeom prst="rect">
            <a:avLst/>
          </a:prstGeom>
        </p:spPr>
      </p:pic>
      <p:pic>
        <p:nvPicPr>
          <p:cNvPr id="7" name="Imagen 6">
            <a:extLst>
              <a:ext uri="{FF2B5EF4-FFF2-40B4-BE49-F238E27FC236}">
                <a16:creationId xmlns:a16="http://schemas.microsoft.com/office/drawing/2014/main" id="{7C419269-1E9A-45EA-A187-292159C3BBF1}"/>
              </a:ext>
            </a:extLst>
          </p:cNvPr>
          <p:cNvPicPr>
            <a:picLocks noChangeAspect="1"/>
          </p:cNvPicPr>
          <p:nvPr/>
        </p:nvPicPr>
        <p:blipFill>
          <a:blip r:embed="rId3"/>
          <a:stretch>
            <a:fillRect/>
          </a:stretch>
        </p:blipFill>
        <p:spPr>
          <a:xfrm>
            <a:off x="1349402" y="1293635"/>
            <a:ext cx="5620534" cy="2619741"/>
          </a:xfrm>
          <a:prstGeom prst="rect">
            <a:avLst/>
          </a:prstGeom>
        </p:spPr>
      </p:pic>
      <p:pic>
        <p:nvPicPr>
          <p:cNvPr id="9" name="Imagen 8">
            <a:extLst>
              <a:ext uri="{FF2B5EF4-FFF2-40B4-BE49-F238E27FC236}">
                <a16:creationId xmlns:a16="http://schemas.microsoft.com/office/drawing/2014/main" id="{F265CB48-95D0-4EB2-80BE-0D7C29EB28B1}"/>
              </a:ext>
            </a:extLst>
          </p:cNvPr>
          <p:cNvPicPr>
            <a:picLocks noChangeAspect="1"/>
          </p:cNvPicPr>
          <p:nvPr/>
        </p:nvPicPr>
        <p:blipFill>
          <a:blip r:embed="rId4"/>
          <a:stretch>
            <a:fillRect/>
          </a:stretch>
        </p:blipFill>
        <p:spPr>
          <a:xfrm>
            <a:off x="2206148" y="1892542"/>
            <a:ext cx="5630061" cy="2695951"/>
          </a:xfrm>
          <a:prstGeom prst="rect">
            <a:avLst/>
          </a:prstGeom>
        </p:spPr>
      </p:pic>
      <p:pic>
        <p:nvPicPr>
          <p:cNvPr id="11" name="Imagen 10">
            <a:extLst>
              <a:ext uri="{FF2B5EF4-FFF2-40B4-BE49-F238E27FC236}">
                <a16:creationId xmlns:a16="http://schemas.microsoft.com/office/drawing/2014/main" id="{F61D2CC9-5135-4CCF-9356-B7D38BFDB80F}"/>
              </a:ext>
            </a:extLst>
          </p:cNvPr>
          <p:cNvPicPr>
            <a:picLocks noChangeAspect="1"/>
          </p:cNvPicPr>
          <p:nvPr/>
        </p:nvPicPr>
        <p:blipFill>
          <a:blip r:embed="rId5"/>
          <a:stretch>
            <a:fillRect/>
          </a:stretch>
        </p:blipFill>
        <p:spPr>
          <a:xfrm>
            <a:off x="2859112" y="2442184"/>
            <a:ext cx="5639587" cy="2362530"/>
          </a:xfrm>
          <a:prstGeom prst="rect">
            <a:avLst/>
          </a:prstGeom>
        </p:spPr>
      </p:pic>
      <p:pic>
        <p:nvPicPr>
          <p:cNvPr id="13" name="Imagen 12">
            <a:extLst>
              <a:ext uri="{FF2B5EF4-FFF2-40B4-BE49-F238E27FC236}">
                <a16:creationId xmlns:a16="http://schemas.microsoft.com/office/drawing/2014/main" id="{6AFC5D80-1B3F-408D-AECD-94B43A82DF73}"/>
              </a:ext>
            </a:extLst>
          </p:cNvPr>
          <p:cNvPicPr>
            <a:picLocks noChangeAspect="1"/>
          </p:cNvPicPr>
          <p:nvPr/>
        </p:nvPicPr>
        <p:blipFill>
          <a:blip r:embed="rId6"/>
          <a:stretch>
            <a:fillRect/>
          </a:stretch>
        </p:blipFill>
        <p:spPr>
          <a:xfrm>
            <a:off x="3845342" y="3068037"/>
            <a:ext cx="5620534" cy="2286319"/>
          </a:xfrm>
          <a:prstGeom prst="rect">
            <a:avLst/>
          </a:prstGeom>
        </p:spPr>
      </p:pic>
      <p:pic>
        <p:nvPicPr>
          <p:cNvPr id="15" name="Imagen 14">
            <a:extLst>
              <a:ext uri="{FF2B5EF4-FFF2-40B4-BE49-F238E27FC236}">
                <a16:creationId xmlns:a16="http://schemas.microsoft.com/office/drawing/2014/main" id="{7C39BA4D-E07C-481D-94BE-B54408D9FECA}"/>
              </a:ext>
            </a:extLst>
          </p:cNvPr>
          <p:cNvPicPr>
            <a:picLocks noChangeAspect="1"/>
          </p:cNvPicPr>
          <p:nvPr/>
        </p:nvPicPr>
        <p:blipFill>
          <a:blip r:embed="rId7"/>
          <a:stretch>
            <a:fillRect/>
          </a:stretch>
        </p:blipFill>
        <p:spPr>
          <a:xfrm>
            <a:off x="4924925" y="3621382"/>
            <a:ext cx="5658640" cy="2305372"/>
          </a:xfrm>
          <a:prstGeom prst="rect">
            <a:avLst/>
          </a:prstGeom>
        </p:spPr>
      </p:pic>
      <p:pic>
        <p:nvPicPr>
          <p:cNvPr id="17" name="Imagen 16">
            <a:extLst>
              <a:ext uri="{FF2B5EF4-FFF2-40B4-BE49-F238E27FC236}">
                <a16:creationId xmlns:a16="http://schemas.microsoft.com/office/drawing/2014/main" id="{E019751C-1CDC-4CDE-9503-131E8E39FF50}"/>
              </a:ext>
            </a:extLst>
          </p:cNvPr>
          <p:cNvPicPr>
            <a:picLocks noChangeAspect="1"/>
          </p:cNvPicPr>
          <p:nvPr/>
        </p:nvPicPr>
        <p:blipFill>
          <a:blip r:embed="rId8"/>
          <a:stretch>
            <a:fillRect/>
          </a:stretch>
        </p:blipFill>
        <p:spPr>
          <a:xfrm>
            <a:off x="5779581" y="4201236"/>
            <a:ext cx="5620534" cy="2362530"/>
          </a:xfrm>
          <a:prstGeom prst="rect">
            <a:avLst/>
          </a:prstGeom>
        </p:spPr>
      </p:pic>
    </p:spTree>
    <p:extLst>
      <p:ext uri="{BB962C8B-B14F-4D97-AF65-F5344CB8AC3E}">
        <p14:creationId xmlns:p14="http://schemas.microsoft.com/office/powerpoint/2010/main" val="16874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ppt_x"/>
                                          </p:val>
                                        </p:tav>
                                        <p:tav tm="100000">
                                          <p:val>
                                            <p:strVal val="#ppt_x"/>
                                          </p:val>
                                        </p:tav>
                                      </p:tavLst>
                                    </p:anim>
                                    <p:anim calcmode="lin" valueType="num">
                                      <p:cBhvr additive="base">
                                        <p:cTn id="3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AR" dirty="0"/>
              <a:t>Direccionamiento</a:t>
            </a: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vert="horz" lIns="91440" tIns="45720" rIns="91440" bIns="45720" rtlCol="0">
            <a:normAutofit/>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Cuando hablamos de direccionamiento, debemos tener en cuenta dos perspectivas: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Times New Roman" panose="02020603050405020304" pitchFamily="18" charset="0"/>
              </a:rPr>
              <a:t>La definición de los destinatarios de una comunicación.</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MX" sz="1800" dirty="0">
                <a:effectLst/>
                <a:latin typeface="Calibri" panose="020F0502020204030204" pitchFamily="34" charset="0"/>
                <a:ea typeface="Calibri" panose="020F0502020204030204" pitchFamily="34" charset="0"/>
                <a:cs typeface="Times New Roman" panose="02020603050405020304" pitchFamily="18" charset="0"/>
              </a:rPr>
              <a:t>El nivel del modelo de referencia OSI en el que se esta definiendo ese direccionamiento.</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19001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MX" sz="3600" dirty="0" err="1">
                <a:effectLst/>
                <a:latin typeface="Calibri" panose="020F0502020204030204" pitchFamily="34" charset="0"/>
                <a:ea typeface="Calibri" panose="020F0502020204030204" pitchFamily="34" charset="0"/>
                <a:cs typeface="Times New Roman" panose="02020603050405020304" pitchFamily="18" charset="0"/>
              </a:rPr>
              <a:t>Definicion</a:t>
            </a:r>
            <a:r>
              <a:rPr lang="es-MX" sz="3600" dirty="0">
                <a:effectLst/>
                <a:latin typeface="Calibri" panose="020F0502020204030204" pitchFamily="34" charset="0"/>
                <a:ea typeface="Calibri" panose="020F0502020204030204" pitchFamily="34" charset="0"/>
                <a:cs typeface="Times New Roman" panose="02020603050405020304" pitchFamily="18" charset="0"/>
              </a:rPr>
              <a:t> de los destinatarios</a:t>
            </a:r>
            <a:endParaRPr lang="es-AR" dirty="0"/>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vert="horz" lIns="91440" tIns="45720" rIns="91440" bIns="45720" rtlCol="0">
            <a:normAutofit/>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Existen 3 destinatarios diferentes, los cuales pueden definirse a su vez en cada uno de los niveles de direccionamiento, es decir, en la capa de enlace de datos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Direccion</a:t>
            </a:r>
            <a:r>
              <a:rPr lang="es-MX" sz="1800" dirty="0">
                <a:effectLst/>
                <a:latin typeface="Calibri" panose="020F0502020204030204" pitchFamily="34" charset="0"/>
                <a:ea typeface="Calibri" panose="020F0502020204030204" pitchFamily="34" charset="0"/>
                <a:cs typeface="Times New Roman" panose="02020603050405020304" pitchFamily="18" charset="0"/>
              </a:rPr>
              <a:t> MAC) y a nivel de la capa de red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Direccion</a:t>
            </a:r>
            <a:r>
              <a:rPr lang="es-MX" sz="1800" dirty="0">
                <a:effectLst/>
                <a:latin typeface="Calibri" panose="020F0502020204030204" pitchFamily="34" charset="0"/>
                <a:ea typeface="Calibri" panose="020F0502020204030204" pitchFamily="34" charset="0"/>
                <a:cs typeface="Times New Roman" panose="02020603050405020304" pitchFamily="18" charset="0"/>
              </a:rPr>
              <a:t> IP).</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b="1" dirty="0" err="1">
                <a:effectLst/>
                <a:latin typeface="Calibri" panose="020F0502020204030204" pitchFamily="34" charset="0"/>
                <a:ea typeface="Calibri" panose="020F0502020204030204" pitchFamily="34" charset="0"/>
                <a:cs typeface="Times New Roman" panose="02020603050405020304" pitchFamily="18" charset="0"/>
              </a:rPr>
              <a:t>Unicast</a:t>
            </a:r>
            <a:r>
              <a:rPr lang="es-MX" sz="1800" dirty="0">
                <a:effectLst/>
                <a:latin typeface="Calibri" panose="020F0502020204030204" pitchFamily="34" charset="0"/>
                <a:ea typeface="Calibri" panose="020F0502020204030204" pitchFamily="34" charset="0"/>
                <a:cs typeface="Times New Roman" panose="02020603050405020304" pitchFamily="18" charset="0"/>
              </a:rPr>
              <a:t>: Comunicación Uno a Uno.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Unico</a:t>
            </a:r>
            <a:r>
              <a:rPr lang="es-MX" sz="1800" dirty="0">
                <a:effectLst/>
                <a:latin typeface="Calibri" panose="020F0502020204030204" pitchFamily="34" charset="0"/>
                <a:ea typeface="Calibri" panose="020F0502020204030204" pitchFamily="34" charset="0"/>
                <a:cs typeface="Times New Roman" panose="02020603050405020304" pitchFamily="18" charset="0"/>
              </a:rPr>
              <a:t> transmisor –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Unico</a:t>
            </a:r>
            <a:r>
              <a:rPr lang="es-MX" sz="1800" dirty="0">
                <a:effectLst/>
                <a:latin typeface="Calibri" panose="020F0502020204030204" pitchFamily="34" charset="0"/>
                <a:ea typeface="Calibri" panose="020F0502020204030204" pitchFamily="34" charset="0"/>
                <a:cs typeface="Times New Roman" panose="02020603050405020304" pitchFamily="18" charset="0"/>
              </a:rPr>
              <a:t> receptor</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s-MX" sz="1800" b="1" dirty="0" err="1">
                <a:effectLst/>
                <a:latin typeface="Calibri" panose="020F0502020204030204" pitchFamily="34" charset="0"/>
                <a:ea typeface="Calibri" panose="020F0502020204030204" pitchFamily="34" charset="0"/>
                <a:cs typeface="Times New Roman" panose="02020603050405020304" pitchFamily="18" charset="0"/>
              </a:rPr>
              <a:t>Multicast</a:t>
            </a:r>
            <a:r>
              <a:rPr lang="es-MX" sz="1800" b="1" dirty="0">
                <a:effectLst/>
                <a:latin typeface="Calibri" panose="020F0502020204030204" pitchFamily="34" charset="0"/>
                <a:ea typeface="Calibri" panose="020F0502020204030204" pitchFamily="34" charset="0"/>
                <a:cs typeface="Times New Roman" panose="02020603050405020304" pitchFamily="18" charset="0"/>
              </a:rPr>
              <a:t>: </a:t>
            </a:r>
            <a:r>
              <a:rPr lang="es-MX" sz="1800" dirty="0">
                <a:effectLst/>
                <a:latin typeface="Calibri" panose="020F0502020204030204" pitchFamily="34" charset="0"/>
                <a:ea typeface="Calibri" panose="020F0502020204030204" pitchFamily="34" charset="0"/>
                <a:cs typeface="Times New Roman" panose="02020603050405020304" pitchFamily="18" charset="0"/>
              </a:rPr>
              <a:t>Comunicación de uno a un grupo definido dentro de la red.</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s-MX" sz="1800" b="1" dirty="0">
                <a:effectLst/>
                <a:latin typeface="Calibri" panose="020F0502020204030204" pitchFamily="34" charset="0"/>
                <a:ea typeface="Calibri" panose="020F0502020204030204" pitchFamily="34" charset="0"/>
                <a:cs typeface="Times New Roman" panose="02020603050405020304" pitchFamily="18" charset="0"/>
              </a:rPr>
              <a:t>Broadcast: </a:t>
            </a:r>
            <a:r>
              <a:rPr lang="es-MX" sz="1800" dirty="0">
                <a:effectLst/>
                <a:latin typeface="Calibri" panose="020F0502020204030204" pitchFamily="34" charset="0"/>
                <a:ea typeface="Calibri" panose="020F0502020204030204" pitchFamily="34" charset="0"/>
                <a:cs typeface="Times New Roman" panose="02020603050405020304" pitchFamily="18" charset="0"/>
              </a:rPr>
              <a:t>Comunicación de uno a todos los nodos en la red (disponibles)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18924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MX" sz="3600" dirty="0">
                <a:effectLst/>
                <a:latin typeface="Calibri" panose="020F0502020204030204" pitchFamily="34" charset="0"/>
                <a:ea typeface="Calibri" panose="020F0502020204030204" pitchFamily="34" charset="0"/>
                <a:cs typeface="Times New Roman" panose="02020603050405020304" pitchFamily="18" charset="0"/>
              </a:rPr>
              <a:t>Definición de los destinatarios</a:t>
            </a:r>
            <a:endParaRPr lang="es-AR" dirty="0"/>
          </a:p>
        </p:txBody>
      </p:sp>
      <p:pic>
        <p:nvPicPr>
          <p:cNvPr id="6" name="Imagen 5" descr="What Is Unicast, Multicast, And Broadcast? - Smart IQ Hub">
            <a:extLst>
              <a:ext uri="{FF2B5EF4-FFF2-40B4-BE49-F238E27FC236}">
                <a16:creationId xmlns:a16="http://schemas.microsoft.com/office/drawing/2014/main" id="{41103D79-EE11-4441-9510-1AC566E64EE7}"/>
              </a:ext>
            </a:extLst>
          </p:cNvPr>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266940" y="2097088"/>
            <a:ext cx="9081284" cy="3490912"/>
          </a:xfrm>
          <a:prstGeom prst="rect">
            <a:avLst/>
          </a:prstGeom>
          <a:noFill/>
          <a:ln>
            <a:noFill/>
          </a:ln>
        </p:spPr>
      </p:pic>
    </p:spTree>
    <p:extLst>
      <p:ext uri="{BB962C8B-B14F-4D97-AF65-F5344CB8AC3E}">
        <p14:creationId xmlns:p14="http://schemas.microsoft.com/office/powerpoint/2010/main" val="4417731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pPr>
              <a:lnSpc>
                <a:spcPct val="107000"/>
              </a:lnSpc>
              <a:spcAft>
                <a:spcPts val="800"/>
              </a:spcAft>
            </a:pPr>
            <a:r>
              <a:rPr lang="es-MX" sz="3600" dirty="0">
                <a:effectLst/>
                <a:latin typeface="Calibri" panose="020F0502020204030204" pitchFamily="34" charset="0"/>
                <a:ea typeface="Calibri" panose="020F0502020204030204" pitchFamily="34" charset="0"/>
                <a:cs typeface="Times New Roman" panose="02020603050405020304" pitchFamily="18" charset="0"/>
              </a:rPr>
              <a:t>Direccionamiento por HW</a:t>
            </a: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vert="horz" lIns="91440" tIns="45720" rIns="91440" bIns="45720" rtlCol="0">
            <a:normAutofit/>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En la capa de enlace de datos se utiliza una dirección de HW o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Direccion</a:t>
            </a:r>
            <a:r>
              <a:rPr lang="es-MX" sz="1800" dirty="0">
                <a:effectLst/>
                <a:latin typeface="Calibri" panose="020F0502020204030204" pitchFamily="34" charset="0"/>
                <a:ea typeface="Calibri" panose="020F0502020204030204" pitchFamily="34" charset="0"/>
                <a:cs typeface="Times New Roman" panose="02020603050405020304" pitchFamily="18" charset="0"/>
              </a:rPr>
              <a:t> MAC para identificar cada puerto dentro de una red LAN y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asi</a:t>
            </a:r>
            <a:r>
              <a:rPr lang="es-MX" sz="1800" dirty="0">
                <a:effectLst/>
                <a:latin typeface="Calibri" panose="020F0502020204030204" pitchFamily="34" charset="0"/>
                <a:ea typeface="Calibri" panose="020F0502020204030204" pitchFamily="34" charset="0"/>
                <a:cs typeface="Times New Roman" panose="02020603050405020304" pitchFamily="18" charset="0"/>
              </a:rPr>
              <a:t> transportar un paquete desde un dispositivo hasta otro dentro de una red local.</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Estas direcciones tienen 48 bits de longitud, expresados como 12 </a:t>
            </a:r>
            <a:r>
              <a:rPr lang="es-MX" sz="1800" dirty="0" err="1">
                <a:effectLst/>
                <a:latin typeface="Calibri" panose="020F0502020204030204" pitchFamily="34" charset="0"/>
                <a:ea typeface="Calibri" panose="020F0502020204030204" pitchFamily="34" charset="0"/>
                <a:cs typeface="Times New Roman" panose="02020603050405020304" pitchFamily="18" charset="0"/>
              </a:rPr>
              <a:t>digitos</a:t>
            </a:r>
            <a:r>
              <a:rPr lang="es-MX" sz="1800" dirty="0">
                <a:effectLst/>
                <a:latin typeface="Calibri" panose="020F0502020204030204" pitchFamily="34" charset="0"/>
                <a:ea typeface="Calibri" panose="020F0502020204030204" pitchFamily="34" charset="0"/>
                <a:cs typeface="Times New Roman" panose="02020603050405020304" pitchFamily="18" charset="0"/>
              </a:rPr>
              <a:t> hexadecimales: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a:extLst>
              <a:ext uri="{FF2B5EF4-FFF2-40B4-BE49-F238E27FC236}">
                <a16:creationId xmlns:a16="http://schemas.microsoft.com/office/drawing/2014/main" id="{5B7512B5-7204-4083-81D6-6A9A74024130}"/>
              </a:ext>
            </a:extLst>
          </p:cNvPr>
          <p:cNvPicPr/>
          <p:nvPr/>
        </p:nvPicPr>
        <p:blipFill rotWithShape="1">
          <a:blip r:embed="rId2">
            <a:extLst>
              <a:ext uri="{28A0092B-C50C-407E-A947-70E740481C1C}">
                <a14:useLocalDpi xmlns:a14="http://schemas.microsoft.com/office/drawing/2010/main" val="0"/>
              </a:ext>
            </a:extLst>
          </a:blip>
          <a:srcRect t="52847"/>
          <a:stretch/>
        </p:blipFill>
        <p:spPr bwMode="auto">
          <a:xfrm>
            <a:off x="2629138" y="4203701"/>
            <a:ext cx="6781323" cy="1587500"/>
          </a:xfrm>
          <a:prstGeom prst="rect">
            <a:avLst/>
          </a:prstGeom>
          <a:noFill/>
          <a:ln>
            <a:noFill/>
          </a:ln>
        </p:spPr>
      </p:pic>
    </p:spTree>
    <p:extLst>
      <p:ext uri="{BB962C8B-B14F-4D97-AF65-F5344CB8AC3E}">
        <p14:creationId xmlns:p14="http://schemas.microsoft.com/office/powerpoint/2010/main" val="408318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pPr>
              <a:lnSpc>
                <a:spcPct val="107000"/>
              </a:lnSpc>
              <a:spcAft>
                <a:spcPts val="800"/>
              </a:spcAft>
            </a:pPr>
            <a:r>
              <a:rPr lang="es-MX" sz="3600" dirty="0">
                <a:effectLst/>
                <a:latin typeface="Calibri" panose="020F0502020204030204" pitchFamily="34" charset="0"/>
                <a:ea typeface="Calibri" panose="020F0502020204030204" pitchFamily="34" charset="0"/>
                <a:cs typeface="Times New Roman" panose="02020603050405020304" pitchFamily="18" charset="0"/>
              </a:rPr>
              <a:t>Direccionamiento por HW</a:t>
            </a: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Imagen 6" descr="What is MAC Address - javatpoint">
            <a:extLst>
              <a:ext uri="{FF2B5EF4-FFF2-40B4-BE49-F238E27FC236}">
                <a16:creationId xmlns:a16="http://schemas.microsoft.com/office/drawing/2014/main" id="{838800FD-4F5D-418E-B241-F3140547D07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92780" y="1883727"/>
            <a:ext cx="5400040" cy="3979545"/>
          </a:xfrm>
          <a:prstGeom prst="rect">
            <a:avLst/>
          </a:prstGeom>
          <a:noFill/>
          <a:ln>
            <a:noFill/>
          </a:ln>
        </p:spPr>
      </p:pic>
    </p:spTree>
    <p:extLst>
      <p:ext uri="{BB962C8B-B14F-4D97-AF65-F5344CB8AC3E}">
        <p14:creationId xmlns:p14="http://schemas.microsoft.com/office/powerpoint/2010/main" val="59887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pPr>
              <a:lnSpc>
                <a:spcPct val="107000"/>
              </a:lnSpc>
              <a:spcAft>
                <a:spcPts val="800"/>
              </a:spcAft>
            </a:pPr>
            <a:r>
              <a:rPr lang="es-MX" sz="3600" dirty="0">
                <a:effectLst/>
                <a:latin typeface="Calibri" panose="020F0502020204030204" pitchFamily="34" charset="0"/>
                <a:ea typeface="Calibri" panose="020F0502020204030204" pitchFamily="34" charset="0"/>
                <a:cs typeface="Times New Roman" panose="02020603050405020304" pitchFamily="18" charset="0"/>
              </a:rPr>
              <a:t>Direccionamiento </a:t>
            </a:r>
            <a:r>
              <a:rPr lang="es-MX" sz="3600" dirty="0" err="1">
                <a:effectLst/>
                <a:latin typeface="Calibri" panose="020F0502020204030204" pitchFamily="34" charset="0"/>
                <a:ea typeface="Calibri" panose="020F0502020204030204" pitchFamily="34" charset="0"/>
                <a:cs typeface="Times New Roman" panose="02020603050405020304" pitchFamily="18" charset="0"/>
              </a:rPr>
              <a:t>Logico</a:t>
            </a: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vert="horz" lIns="91440" tIns="45720" rIns="91440" bIns="45720" rtlCol="0">
            <a:normAutofit/>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Para poder establecer comunicaciones con nodos fuera de nuestra red LAN se requiere un esquema de direccionamiento que permita establecer una ruta o camino hacia la red y nodo destino.</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Para lograr esto se requiere de un sistema de direccionamiento mas flexible que el direccionamiento de la capa de enlace de datos, que permita identificar un nodo mas allá de sus componentes de HW, en base a su posicionamiento dentro de una red.</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De esta tarea se encarga el direccionamiento lógico o de capa de red o de Capa 3. Un ejemplo de este direccionamiento lógico es el direccionamiento IP.</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9866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pPr>
              <a:lnSpc>
                <a:spcPct val="107000"/>
              </a:lnSpc>
              <a:spcAft>
                <a:spcPts val="800"/>
              </a:spcAft>
            </a:pPr>
            <a:r>
              <a:rPr lang="es-MX" sz="3600" dirty="0">
                <a:effectLst/>
                <a:latin typeface="Calibri" panose="020F0502020204030204" pitchFamily="34" charset="0"/>
                <a:ea typeface="Calibri" panose="020F0502020204030204" pitchFamily="34" charset="0"/>
                <a:cs typeface="Times New Roman" panose="02020603050405020304" pitchFamily="18" charset="0"/>
              </a:rPr>
              <a:t>Direccionamiento lógico</a:t>
            </a: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n 3" descr="II36">
            <a:extLst>
              <a:ext uri="{FF2B5EF4-FFF2-40B4-BE49-F238E27FC236}">
                <a16:creationId xmlns:a16="http://schemas.microsoft.com/office/drawing/2014/main" id="{97DEFE7F-3F41-4A0D-8650-73478F7AD41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707640" y="2331402"/>
            <a:ext cx="6776720" cy="2754835"/>
          </a:xfrm>
          <a:prstGeom prst="rect">
            <a:avLst/>
          </a:prstGeom>
          <a:noFill/>
          <a:ln>
            <a:noFill/>
          </a:ln>
        </p:spPr>
      </p:pic>
    </p:spTree>
    <p:extLst>
      <p:ext uri="{BB962C8B-B14F-4D97-AF65-F5344CB8AC3E}">
        <p14:creationId xmlns:p14="http://schemas.microsoft.com/office/powerpoint/2010/main" val="3708459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normAutofit/>
          </a:bodyPr>
          <a:lstStyle/>
          <a:p>
            <a:pPr>
              <a:lnSpc>
                <a:spcPct val="107000"/>
              </a:lnSpc>
              <a:spcAft>
                <a:spcPts val="800"/>
              </a:spcAft>
            </a:pPr>
            <a:r>
              <a:rPr lang="es-MX" sz="3600" dirty="0">
                <a:effectLst/>
                <a:latin typeface="Calibri" panose="020F0502020204030204" pitchFamily="34" charset="0"/>
                <a:ea typeface="Calibri" panose="020F0502020204030204" pitchFamily="34" charset="0"/>
                <a:cs typeface="Times New Roman" panose="02020603050405020304" pitchFamily="18" charset="0"/>
              </a:rPr>
              <a:t>Proceso de Encapsulación y desescapsulacion</a:t>
            </a: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vert="horz" lIns="91440" tIns="45720" rIns="91440" bIns="45720" rtlCol="0">
            <a:normAutofit/>
          </a:bodyPr>
          <a:lstStyle/>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Al momento de volcar información a través de los medios físicos para establecer comunicación con el nodo remoto, el nodo transmisor debe cumplir una serie de tareas que aseguran el éxito de la comunicación.</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Del mismo modo, el equipo receptor deberá realizar también una serie de tareas que le permitan recuperar los contenidos originales.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Estas tareas se pueden describir siguiendo la estructura de capas del modelo OSI y reciben el nombre de ‘Proceso de Encapsulación y Desencapsulación’.</a:t>
            </a:r>
          </a:p>
          <a:p>
            <a:pPr>
              <a:lnSpc>
                <a:spcPct val="107000"/>
              </a:lnSpc>
              <a:spcAft>
                <a:spcPts val="800"/>
              </a:spcAft>
            </a:pPr>
            <a:r>
              <a:rPr lang="es-MX" sz="1800" dirty="0">
                <a:effectLst/>
                <a:latin typeface="Calibri" panose="020F0502020204030204" pitchFamily="34" charset="0"/>
                <a:ea typeface="Calibri" panose="020F0502020204030204" pitchFamily="34" charset="0"/>
                <a:cs typeface="Times New Roman" panose="02020603050405020304" pitchFamily="18" charset="0"/>
              </a:rPr>
              <a:t>Este proceso se completa siguiendo cinco pasos básicos:</a:t>
            </a: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s-AR"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58281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AR" dirty="0"/>
              <a:t>Historia</a:t>
            </a: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a:normAutofit/>
          </a:bodyPr>
          <a:lstStyle/>
          <a:p>
            <a:r>
              <a:rPr lang="es-AR" dirty="0"/>
              <a:t>Fue creado por la ISO a principios de la década de 1980 para solucionar los problemas generados por el desarrollo e implementación de diferentes modelos propietarios desarrollados por diferentes fabricantes.</a:t>
            </a:r>
          </a:p>
          <a:p>
            <a:r>
              <a:rPr lang="es-AR" dirty="0"/>
              <a:t>Es el modelo de arquitectura primaria para redes. Describe como los datos y la información de la red fluyen desde un equipo terminal, a través de los medios de red hasta otro equipo terminal.</a:t>
            </a:r>
          </a:p>
          <a:p>
            <a:r>
              <a:rPr lang="es-AR" dirty="0"/>
              <a:t>Con este objetivo divide el proceso global en grupos de procesos mas pequeños a los que denomina ‘capas’ dando lugar a la denominación de arquitectura de capas.</a:t>
            </a:r>
          </a:p>
        </p:txBody>
      </p:sp>
    </p:spTree>
    <p:extLst>
      <p:ext uri="{BB962C8B-B14F-4D97-AF65-F5344CB8AC3E}">
        <p14:creationId xmlns:p14="http://schemas.microsoft.com/office/powerpoint/2010/main" val="1442251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normAutofit/>
          </a:bodyPr>
          <a:lstStyle/>
          <a:p>
            <a:pPr>
              <a:lnSpc>
                <a:spcPct val="107000"/>
              </a:lnSpc>
              <a:spcAft>
                <a:spcPts val="800"/>
              </a:spcAft>
            </a:pPr>
            <a:r>
              <a:rPr lang="es-MX" sz="3600" dirty="0">
                <a:effectLst/>
                <a:latin typeface="Calibri" panose="020F0502020204030204" pitchFamily="34" charset="0"/>
                <a:ea typeface="Calibri" panose="020F0502020204030204" pitchFamily="34" charset="0"/>
                <a:cs typeface="Times New Roman" panose="02020603050405020304" pitchFamily="18" charset="0"/>
              </a:rPr>
              <a:t>Proceso de Encapsulación y desescapsulacion</a:t>
            </a: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6" name="Diagrama 5">
            <a:extLst>
              <a:ext uri="{FF2B5EF4-FFF2-40B4-BE49-F238E27FC236}">
                <a16:creationId xmlns:a16="http://schemas.microsoft.com/office/drawing/2014/main" id="{8F658C12-3539-47B4-9138-D81D9B7079B3}"/>
              </a:ext>
            </a:extLst>
          </p:cNvPr>
          <p:cNvGraphicFramePr/>
          <p:nvPr>
            <p:extLst>
              <p:ext uri="{D42A27DB-BD31-4B8C-83A1-F6EECF244321}">
                <p14:modId xmlns:p14="http://schemas.microsoft.com/office/powerpoint/2010/main" val="2191419960"/>
              </p:ext>
            </p:extLst>
          </p:nvPr>
        </p:nvGraphicFramePr>
        <p:xfrm>
          <a:off x="2280244" y="2097088"/>
          <a:ext cx="7334027" cy="42784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8024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normAutofit/>
          </a:bodyPr>
          <a:lstStyle/>
          <a:p>
            <a:pPr>
              <a:lnSpc>
                <a:spcPct val="107000"/>
              </a:lnSpc>
              <a:spcAft>
                <a:spcPts val="800"/>
              </a:spcAft>
            </a:pPr>
            <a:r>
              <a:rPr lang="es-MX" sz="3600" dirty="0">
                <a:effectLst/>
                <a:latin typeface="Calibri" panose="020F0502020204030204" pitchFamily="34" charset="0"/>
                <a:ea typeface="Calibri" panose="020F0502020204030204" pitchFamily="34" charset="0"/>
                <a:cs typeface="Times New Roman" panose="02020603050405020304" pitchFamily="18" charset="0"/>
              </a:rPr>
              <a:t>Proceso de Encapsulación y desescapsulacion</a:t>
            </a:r>
            <a:endParaRPr lang="es-AR" sz="3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Data Encapsulation and De-encapsulation Explained">
            <a:extLst>
              <a:ext uri="{FF2B5EF4-FFF2-40B4-BE49-F238E27FC236}">
                <a16:creationId xmlns:a16="http://schemas.microsoft.com/office/drawing/2014/main" id="{327A61F0-18F9-4EB6-B7C5-12EB387BA3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8373" y="2248507"/>
            <a:ext cx="6953250" cy="399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76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Marcador de contenido 8">
            <a:extLst>
              <a:ext uri="{FF2B5EF4-FFF2-40B4-BE49-F238E27FC236}">
                <a16:creationId xmlns:a16="http://schemas.microsoft.com/office/drawing/2014/main" id="{6D1B1B9D-0968-43CB-91C4-309F57E8678D}"/>
              </a:ext>
            </a:extLst>
          </p:cNvPr>
          <p:cNvGraphicFramePr>
            <a:graphicFrameLocks noGrp="1"/>
          </p:cNvGraphicFramePr>
          <p:nvPr>
            <p:ph idx="1"/>
            <p:extLst>
              <p:ext uri="{D42A27DB-BD31-4B8C-83A1-F6EECF244321}">
                <p14:modId xmlns:p14="http://schemas.microsoft.com/office/powerpoint/2010/main" val="3045712128"/>
              </p:ext>
            </p:extLst>
          </p:nvPr>
        </p:nvGraphicFramePr>
        <p:xfrm>
          <a:off x="2298583" y="721453"/>
          <a:ext cx="7659149" cy="5069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0171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AR" dirty="0"/>
              <a:t>Capa </a:t>
            </a:r>
            <a:r>
              <a:rPr lang="es-AR" dirty="0" err="1"/>
              <a:t>aplicacion</a:t>
            </a:r>
            <a:endParaRPr lang="es-AR" dirty="0"/>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a:normAutofit/>
          </a:bodyPr>
          <a:lstStyle/>
          <a:p>
            <a:r>
              <a:rPr lang="es-MX" dirty="0"/>
              <a:t>La capa de aplicación es la capa del modelo OSI más cercana al usuario.</a:t>
            </a:r>
          </a:p>
          <a:p>
            <a:r>
              <a:rPr lang="es-MX" dirty="0"/>
              <a:t>Suministra servicios de red a las aplicaciones del usuario. </a:t>
            </a:r>
          </a:p>
          <a:p>
            <a:r>
              <a:rPr lang="es-MX" dirty="0"/>
              <a:t>Difiere de las demás capas debido a que no proporciona servicios a ninguna otra capa OSI, sino solamente a aplicaciones que se encuentran fuera del modelo OSI. </a:t>
            </a:r>
          </a:p>
          <a:p>
            <a:r>
              <a:rPr lang="es-MX" dirty="0"/>
              <a:t>La capa de aplicación establece la disponibilidad de los potenciales socios de comunicación, sincroniza y establece acuerdos sobre los procedimientos de recuperación de errores y control de la integridad de los datos. </a:t>
            </a:r>
          </a:p>
          <a:p>
            <a:r>
              <a:rPr lang="es-MX" dirty="0"/>
              <a:t>Si desea recordar a la Capa 7 en la menor cantidad de palabras posible, piense en los navegadores de Web</a:t>
            </a:r>
            <a:endParaRPr lang="es-AR" dirty="0"/>
          </a:p>
        </p:txBody>
      </p:sp>
    </p:spTree>
    <p:extLst>
      <p:ext uri="{BB962C8B-B14F-4D97-AF65-F5344CB8AC3E}">
        <p14:creationId xmlns:p14="http://schemas.microsoft.com/office/powerpoint/2010/main" val="34003889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AR" dirty="0"/>
              <a:t>Capa presentación</a:t>
            </a: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a:normAutofit/>
          </a:bodyPr>
          <a:lstStyle/>
          <a:p>
            <a:r>
              <a:rPr lang="es-MX" dirty="0"/>
              <a:t>La capa de presentación garantiza que la información que envía la capa de aplicación de un sistema pueda ser leída por la capa de aplicación de otro. </a:t>
            </a:r>
          </a:p>
          <a:p>
            <a:r>
              <a:rPr lang="es-MX" dirty="0"/>
              <a:t>De ser necesario, la capa de presentación traduce entre varios formatos de datos utilizando un formato común. </a:t>
            </a:r>
          </a:p>
          <a:p>
            <a:r>
              <a:rPr lang="es-MX" dirty="0"/>
              <a:t>Si desea recordar la Capa 6 en la menor cantidad de palabras posible, piense en un formato de datos común.</a:t>
            </a:r>
            <a:endParaRPr lang="es-AR" dirty="0"/>
          </a:p>
        </p:txBody>
      </p:sp>
    </p:spTree>
    <p:extLst>
      <p:ext uri="{BB962C8B-B14F-4D97-AF65-F5344CB8AC3E}">
        <p14:creationId xmlns:p14="http://schemas.microsoft.com/office/powerpoint/2010/main" val="1217296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AR" dirty="0"/>
              <a:t>Capa sesión</a:t>
            </a: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a:normAutofit/>
          </a:bodyPr>
          <a:lstStyle/>
          <a:p>
            <a:r>
              <a:rPr lang="es-MX" dirty="0"/>
              <a:t>Como su nombre lo implica, la capa de sesión establece, administra y finaliza las sesiones entre dos hosts que se están comunicando. </a:t>
            </a:r>
          </a:p>
          <a:p>
            <a:r>
              <a:rPr lang="es-MX" dirty="0"/>
              <a:t>La capa de sesión proporciona sus servicios a la capa de presentación. </a:t>
            </a:r>
          </a:p>
          <a:p>
            <a:r>
              <a:rPr lang="es-MX" dirty="0"/>
              <a:t>También sincroniza el diálogo entre las capas de presentación de los dos hosts y administra su intercambio de datos. </a:t>
            </a:r>
          </a:p>
          <a:p>
            <a:r>
              <a:rPr lang="es-MX" dirty="0"/>
              <a:t>Además de regular la sesión, la capa de sesión ofrece disposiciones para una eficiente transferencia de datos, clase de servicio y un registro de excepciones acerca de los problemas de la capa de sesión, presentación y aplicación. </a:t>
            </a:r>
          </a:p>
          <a:p>
            <a:r>
              <a:rPr lang="es-MX" dirty="0"/>
              <a:t>Si desea recordar la Capa 5 en la menor cantidad de palabras posible, piense en diálogos y conversaciones.</a:t>
            </a:r>
            <a:endParaRPr lang="es-AR" dirty="0"/>
          </a:p>
        </p:txBody>
      </p:sp>
    </p:spTree>
    <p:extLst>
      <p:ext uri="{BB962C8B-B14F-4D97-AF65-F5344CB8AC3E}">
        <p14:creationId xmlns:p14="http://schemas.microsoft.com/office/powerpoint/2010/main" val="1679579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AR" dirty="0"/>
              <a:t>Capa transporte</a:t>
            </a: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a:normAutofit/>
          </a:bodyPr>
          <a:lstStyle/>
          <a:p>
            <a:r>
              <a:rPr lang="es-MX" sz="1400" dirty="0"/>
              <a:t>La capa de transporte segmenta los datos originados en el host emisor y los reensambla en una corriente de datos dentro del sistema del host receptor. </a:t>
            </a:r>
          </a:p>
          <a:p>
            <a:r>
              <a:rPr lang="es-MX" sz="1400" dirty="0"/>
              <a:t>El límite entre la capa de transporte y la capa de sesión puede imaginarse como el límite entre los protocolos de aplicación y los protocolos de flujo de datos. </a:t>
            </a:r>
          </a:p>
          <a:p>
            <a:r>
              <a:rPr lang="es-MX" sz="1400" dirty="0"/>
              <a:t>Mientras que las capas de aplicación, presentación y sesión están relacionadas con asuntos de aplicaciones, las cuatro capas inferiores se encargan del transporte de datos. </a:t>
            </a:r>
          </a:p>
          <a:p>
            <a:r>
              <a:rPr lang="es-MX" sz="1400" dirty="0"/>
              <a:t>La capa de transporte intenta suministrar un servicio de transporte de datos que aísla las capas superiores de los detalles de implementación del transporte. Específicamente, temas como la confiabilidad del transporte entre dos hosts es responsabilidad de la capa de transporte. </a:t>
            </a:r>
          </a:p>
          <a:p>
            <a:r>
              <a:rPr lang="es-MX" sz="1400" dirty="0"/>
              <a:t>Al proporcionar un servicio de comunicaciones, la capa de transporte establece, mantiene y termina adecuadamente los circuitos virtuales. Al proporcionar un servicio confiable, se utilizan dispositivos de detección y recuperación de errores de transporte. </a:t>
            </a:r>
          </a:p>
          <a:p>
            <a:r>
              <a:rPr lang="es-MX" sz="1400" dirty="0"/>
              <a:t>Si desea recordar a la Capa 4 en la menor cantidad de palabras posible, piense en calidad de servicio y confiabilidad.</a:t>
            </a:r>
            <a:endParaRPr lang="es-AR" sz="1400" dirty="0"/>
          </a:p>
        </p:txBody>
      </p:sp>
    </p:spTree>
    <p:extLst>
      <p:ext uri="{BB962C8B-B14F-4D97-AF65-F5344CB8AC3E}">
        <p14:creationId xmlns:p14="http://schemas.microsoft.com/office/powerpoint/2010/main" val="1602149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AR" dirty="0"/>
              <a:t>Capa red</a:t>
            </a: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vert="horz" lIns="91440" tIns="45720" rIns="91440" bIns="45720" rtlCol="0">
            <a:normAutofit/>
          </a:bodyPr>
          <a:lstStyle/>
          <a:p>
            <a:r>
              <a:rPr lang="es-MX" dirty="0"/>
              <a:t>La capa de red es una capa compleja que proporciona conectividad y selección de ruta entre dos sistemas de hosts que pueden estar ubicados en redes geográficamente distintas. </a:t>
            </a:r>
          </a:p>
          <a:p>
            <a:r>
              <a:rPr lang="es-MX" dirty="0"/>
              <a:t>Si desea recordar la Capa 3 en la menor cantidad de palabras posible, piense en selección de ruta, direccionamiento y enrutamiento. </a:t>
            </a:r>
            <a:endParaRPr lang="es-AR" dirty="0"/>
          </a:p>
        </p:txBody>
      </p:sp>
    </p:spTree>
    <p:extLst>
      <p:ext uri="{BB962C8B-B14F-4D97-AF65-F5344CB8AC3E}">
        <p14:creationId xmlns:p14="http://schemas.microsoft.com/office/powerpoint/2010/main" val="3467987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7573A-9AF7-4B6B-B9F3-2D9B7FE21CE2}"/>
              </a:ext>
            </a:extLst>
          </p:cNvPr>
          <p:cNvSpPr>
            <a:spLocks noGrp="1"/>
          </p:cNvSpPr>
          <p:nvPr>
            <p:ph type="title"/>
          </p:nvPr>
        </p:nvSpPr>
        <p:spPr/>
        <p:txBody>
          <a:bodyPr/>
          <a:lstStyle/>
          <a:p>
            <a:r>
              <a:rPr lang="es-AR" dirty="0"/>
              <a:t>Capa enlace de datos</a:t>
            </a:r>
          </a:p>
        </p:txBody>
      </p:sp>
      <p:sp>
        <p:nvSpPr>
          <p:cNvPr id="3" name="Marcador de contenido 2">
            <a:extLst>
              <a:ext uri="{FF2B5EF4-FFF2-40B4-BE49-F238E27FC236}">
                <a16:creationId xmlns:a16="http://schemas.microsoft.com/office/drawing/2014/main" id="{AF059DFA-C4E4-446F-8D86-F16872E3CC7E}"/>
              </a:ext>
            </a:extLst>
          </p:cNvPr>
          <p:cNvSpPr>
            <a:spLocks noGrp="1"/>
          </p:cNvSpPr>
          <p:nvPr>
            <p:ph idx="1"/>
          </p:nvPr>
        </p:nvSpPr>
        <p:spPr/>
        <p:txBody>
          <a:bodyPr vert="horz" lIns="91440" tIns="45720" rIns="91440" bIns="45720" rtlCol="0">
            <a:normAutofit/>
          </a:bodyPr>
          <a:lstStyle/>
          <a:p>
            <a:r>
              <a:rPr lang="es-MX" dirty="0"/>
              <a:t>La capa de enlace de datos proporciona tránsito de datos confiable a través de un enlace físico. Al hacerlo, la capa de enlace de datos se ocupa del direccionamiento físico (comparado con el lógico) , la topología de red, el acceso a la red, la notificación de errores, entrega ordenada de tramas y control de flujo. </a:t>
            </a:r>
          </a:p>
          <a:p>
            <a:r>
              <a:rPr lang="es-MX" dirty="0"/>
              <a:t>Si desea recordar la Capa 2 en la menor cantidad de palabras posible, piense en tramas y control de acceso al medio.</a:t>
            </a:r>
            <a:endParaRPr lang="es-AR" dirty="0"/>
          </a:p>
        </p:txBody>
      </p:sp>
    </p:spTree>
    <p:extLst>
      <p:ext uri="{BB962C8B-B14F-4D97-AF65-F5344CB8AC3E}">
        <p14:creationId xmlns:p14="http://schemas.microsoft.com/office/powerpoint/2010/main" val="2988626233"/>
      </p:ext>
    </p:extLst>
  </p:cSld>
  <p:clrMapOvr>
    <a:masterClrMapping/>
  </p:clrMapOvr>
</p:sld>
</file>

<file path=ppt/theme/theme1.xml><?xml version="1.0" encoding="utf-8"?>
<a:theme xmlns:a="http://schemas.openxmlformats.org/drawingml/2006/main" name="Recorte">
  <a:themeElements>
    <a:clrScheme name="Recorte">
      <a:dk1>
        <a:sysClr val="windowText" lastClr="000000"/>
      </a:dk1>
      <a:lt1>
        <a:sysClr val="window" lastClr="FFFFFF"/>
      </a:lt1>
      <a:dk2>
        <a:srgbClr val="432A30"/>
      </a:dk2>
      <a:lt2>
        <a:srgbClr val="F2F2F0"/>
      </a:lt2>
      <a:accent1>
        <a:srgbClr val="836C9F"/>
      </a:accent1>
      <a:accent2>
        <a:srgbClr val="BDAB56"/>
      </a:accent2>
      <a:accent3>
        <a:srgbClr val="B0565D"/>
      </a:accent3>
      <a:accent4>
        <a:srgbClr val="55B1BC"/>
      </a:accent4>
      <a:accent5>
        <a:srgbClr val="4D925F"/>
      </a:accent5>
      <a:accent6>
        <a:srgbClr val="E08C4A"/>
      </a:accent6>
      <a:hlink>
        <a:srgbClr val="55B1BC"/>
      </a:hlink>
      <a:folHlink>
        <a:srgbClr val="836C9F"/>
      </a:folHlink>
    </a:clrScheme>
    <a:fontScheme name="Recorte">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ecort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9270AA94-2367-4B1E-B579-26147B222BD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TM10001105[[fn=Recorte]]</Template>
  <TotalTime>316</TotalTime>
  <Words>1500</Words>
  <Application>Microsoft Office PowerPoint</Application>
  <PresentationFormat>Panorámica</PresentationFormat>
  <Paragraphs>101</Paragraphs>
  <Slides>21</Slides>
  <Notes>1</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Calibri</vt:lpstr>
      <vt:lpstr>Franklin Gothic Book</vt:lpstr>
      <vt:lpstr>Symbol</vt:lpstr>
      <vt:lpstr>Recorte</vt:lpstr>
      <vt:lpstr>Modelo osi</vt:lpstr>
      <vt:lpstr>Historia</vt:lpstr>
      <vt:lpstr>Presentación de PowerPoint</vt:lpstr>
      <vt:lpstr>Capa aplicacion</vt:lpstr>
      <vt:lpstr>Capa presentación</vt:lpstr>
      <vt:lpstr>Capa sesión</vt:lpstr>
      <vt:lpstr>Capa transporte</vt:lpstr>
      <vt:lpstr>Capa red</vt:lpstr>
      <vt:lpstr>Capa enlace de datos</vt:lpstr>
      <vt:lpstr>Capa enlace de datos</vt:lpstr>
      <vt:lpstr>Presentación de PowerPoint</vt:lpstr>
      <vt:lpstr>Direccionamiento</vt:lpstr>
      <vt:lpstr>Definicion de los destinatarios</vt:lpstr>
      <vt:lpstr>Definición de los destinatarios</vt:lpstr>
      <vt:lpstr>Direccionamiento por HW</vt:lpstr>
      <vt:lpstr>Direccionamiento por HW</vt:lpstr>
      <vt:lpstr>Direccionamiento Logico</vt:lpstr>
      <vt:lpstr>Direccionamiento lógico</vt:lpstr>
      <vt:lpstr>Proceso de Encapsulación y desescapsulacion</vt:lpstr>
      <vt:lpstr>Proceso de Encapsulación y desescapsulacion</vt:lpstr>
      <vt:lpstr>Proceso de Encapsulación y desescapsulacion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Modelo osi</dc:title>
  <dc:creator>Reed</dc:creator>
  <cp:lastModifiedBy>Reed</cp:lastModifiedBy>
  <cp:revision>10</cp:revision>
  <dcterms:created xsi:type="dcterms:W3CDTF">2022-09-25T00:30:56Z</dcterms:created>
  <dcterms:modified xsi:type="dcterms:W3CDTF">2022-09-26T18:55:59Z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